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72" r:id="rId4"/>
    <p:sldId id="273" r:id="rId5"/>
    <p:sldId id="274" r:id="rId6"/>
    <p:sldId id="270" r:id="rId7"/>
    <p:sldId id="26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0C-665F-44FA-80AB-3FCA8EE8D3C6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0FB1-BA61-4974-A473-DA8DBE891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0C-665F-44FA-80AB-3FCA8EE8D3C6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0FB1-BA61-4974-A473-DA8DBE891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0C-665F-44FA-80AB-3FCA8EE8D3C6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0FB1-BA61-4974-A473-DA8DBE891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0C-665F-44FA-80AB-3FCA8EE8D3C6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0FB1-BA61-4974-A473-DA8DBE891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0C-665F-44FA-80AB-3FCA8EE8D3C6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0FB1-BA61-4974-A473-DA8DBE891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0C-665F-44FA-80AB-3FCA8EE8D3C6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0FB1-BA61-4974-A473-DA8DBE891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0C-665F-44FA-80AB-3FCA8EE8D3C6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0FB1-BA61-4974-A473-DA8DBE891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0C-665F-44FA-80AB-3FCA8EE8D3C6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0FB1-BA61-4974-A473-DA8DBE891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0C-665F-44FA-80AB-3FCA8EE8D3C6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0FB1-BA61-4974-A473-DA8DBE891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0C-665F-44FA-80AB-3FCA8EE8D3C6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0FB1-BA61-4974-A473-DA8DBE891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0C-665F-44FA-80AB-3FCA8EE8D3C6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0FB1-BA61-4974-A473-DA8DBE891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0570C-665F-44FA-80AB-3FCA8EE8D3C6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70FB1-BA61-4974-A473-DA8DBE891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70080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The Academy of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    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Arts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744416" cy="5040560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99993" y="332656"/>
            <a:ext cx="46440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Презентация к учебнику М.А. </a:t>
            </a:r>
            <a:r>
              <a:rPr lang="ru-RU" sz="2000" i="1" dirty="0" err="1" smtClean="0">
                <a:solidFill>
                  <a:srgbClr val="002060"/>
                </a:solidFill>
              </a:rPr>
              <a:t>Гацкевич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5517232"/>
            <a:ext cx="43712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       Учитель английского языка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ГБОУ СОШ № 180 г.Санкт-Петербург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                  Белоброва Е.Д.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40960" cy="568863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6" cy="547260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95736" y="6165304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Minerva – the goddess of Wisdom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776864" cy="540060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208912" cy="54006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5256584" cy="68580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12776"/>
            <a:ext cx="3024336" cy="432048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544616" cy="68580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http://img-fotki.yandex.ru/get/4707/89300798.19/0_62a8c_937aa0f9_L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3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http://img.encyc.yandex.net/illustrations/who-is-who/pictures/1-249-01.jpg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801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http://www.kalitva.ru/uploads/posts/2010-01/1262605487_1600013.jpg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9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http://www.n-i-r.su/files/images/2010-08/62502_or.jpg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492896"/>
            <a:ext cx="6171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http://www.greenmama.ru/nid/2232820/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924945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http://www.hellopiter.ru/images/DSC035847567667.jpg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356992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http://www.hellopiter.ru/images/DSC08544678788.jpg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71703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http://snimukvarti.ru/petersburg/index/58/Sankt-petersburg/Sfinksy.html#detail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54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22</cp:revision>
  <dcterms:created xsi:type="dcterms:W3CDTF">2013-03-30T08:59:20Z</dcterms:created>
  <dcterms:modified xsi:type="dcterms:W3CDTF">2013-11-24T09:55:21Z</dcterms:modified>
</cp:coreProperties>
</file>