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3000" t="-20000" r="-13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Притяжательный падеж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24744"/>
            <a:ext cx="7313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Переведи на русский язык</a:t>
            </a:r>
            <a:endParaRPr lang="ru-RU" sz="4800" b="1" dirty="0"/>
          </a:p>
        </p:txBody>
      </p:sp>
      <p:sp>
        <p:nvSpPr>
          <p:cNvPr id="1027" name="AutoShape 3" descr="data:image/jpeg;base64,/9j/4AAQSkZJRgABAQAAAQABAAD/2wCEAAkGBwgHBhEIBwgVFAkXGR8bGRcYGB4eHxkdICciKSAnKiMhJzQoJCYxJyIdLT0tMTUrLzouIys1OD8uPjQvMSsBCgoKDg0OGhAQGzQkHyQuLzIxNyw2LDY3NywsNDQsLyw2LSssLzQ0KzQsNywsNyw4NC00LCwsLCw0LzUsLCwsK//AABEIAIwA0AMBIgACEQEDEQH/xAAaAAEAAwEBAQAAAAAAAAAAAAAABAYHBQMC/8QAMxAAAQMDBAECAwcDBQAAAAAAAQACAwQFEQYSITEiE0EHUWEUIzJCUnGBFSSRFlOCkqH/xAAYAQEAAwEAAAAAAAAAAAAAAAAAAQIDBP/EACARAQACAgMAAgMAAAAAAAAAAAABAhExAxIhMkETIlH/2gAMAwEAAhEDEQA/ANxREQEREBERAREQEREBERAREQEREBERAREQEREBERAREQEREBERAREQEREBERAREQEREBERARRa25UFvLG19bHEXnDd72t3HjgZPJ5H+VKQEREBERAREQEREBERAREQEREBERAREQEREBERAXN1FDc6i0PisdSIq4loa8gHaNw38HjO3dj6rpIgomjNAy2t5qtUV322ubxG95eQxm4PxtccE7wHZ74HyCvaIgIiICIiAiIgIiICIiAiIgIiICIiAiIgIiICIiAiIgIiICIiAiIgIiICIiAiIgIiICIiAiIgIiICIiAiIgIiICIiAiIgIiICIiAiIgIiICIiDyq6mCjpn1NXKGQMBc5zjgNA7JKo1bqPUdbUGa0PggoumCaJz3uH6jh7Q3Ps3kgYzgktD4xXWmoNOsa54dUNmil9IHyeyN4c44+Qx30qDaLxq/Vd8pqOgoTTW2XDjMG78Rgkk7iC0OI4AI7x0CqW7fTO/bVUj/XmutJX6ODUDm11JNhrNjGs5LsYBaweePynI5HK7lx+JWp6h722nSkscBA2SSN3O9s5YHAfP83yP0UrWWkbRZbfSz0sb5K81dOPUlkdI8gPBONx4wPkBwOVOVL3mvil+S1MQruj9fXal1OaXV1xkZbjGfKpgjiDZOC3zjAby3PfuMdrXKOrp66lbVUU7ZKdwy1zSCCPoQqBPudhnpBzT8+QP4XHof6vox5qdO0wktbnbpaMn8HHJjceieyOjxgKKcsakpzRPktdRc7T14pdQWSG7UJ+4lbuAOMj5g44yDkH6hdFbtxERAREQEREBERAREQEREBERARFlh1jqmsuFWy2T02+nncw08kT2u2hxDfPd+doyDtxyomYjaJmI21NFn8fxK+wShmqbLJTQ7N3rMJmZkYyDsblv0yul8QLy+PSjXWar++qXNjjfG7na7lzmEe4YHEEfLITtGMmYxlWJbo+7atmrI6cNpz90OG5c1mfNxHeTnGSQG4xgly84LE63VzqvT9zmpHvyZGxkOY8k53Fkgc3d9cdKbaoGwUTGtpmxnAGGjHA6/8AFOYx0jwxjcuPQXFW9vlnbim89swgUtHUNqn1dxuUtRVOx5SYAaACAGtaA0du5Aycle1ZVwUUHrVD8N6AHJcT0ABy5xOAAOSVYqOwOcA+qkwP0jv/ACvai0taKO5m5tpd9bnxfIS8xj5M3fgHfWOyk3idta8NrTmzkW3S01zp/W1C5zY3Z/tmO2gNIwA9zTlzuyQCG5OPLGTyNT6H0/FW0FDQUG2aapaCTLJgxsDnyNPke2tIHHeOu1bbhqFjJ/sNng+1XLGdjHYa0c8vkwWs6PB8iRwDzj6sNglo6t9zu9YZ7o8ny5DIWnHhG0k7RwMntxGT9L8VbTOZ06YrWsYh07VbaK0W9lvtlO2OkYMNY3oe5/knJJ7JOVLRF1giIgIiICIiAiIgIiICIiAiIgKh6403dBcRf9NxCSpIDaiBzsesxo8dueA4c/vu/g3xV7UGqW2yZ1HQ0D6ivAHg3xa3dkjc88Dr23Hkcc5UWxj1FsY9ZLU6lmd/bRTNbMQDJTVrCw4cDluSORj35z79rztTrXT3SKR08lLTervbDvDqd8hD2gsdjxOHcjDQeO8ZFgv+oKy8TCKWoo5mjzEDKJ1Z6fY3ZDv3G7a3tVmWysqXPjqIJm0Twd0UNrnjG458hnOHDj2xgYwufpj4z4w6xj9WirvWmSgoZo6SeZguUoLms/NtH09h9fmqJYJrlaYX2290cn2qKRscJk8W1AefuxvDdoOOD9cDs8dOnuEFp13Pb6oVElcI2ysZEx+alxa7c53O3a3G1jSRG0k+/IztSdLcPHicy0OR7I4zJI4BgGST0AO1l2stc19wbLbtPQmGha4RTVszjC1jiOWjcNwPLeQN2DwB4uUH4ku1VcC2O5257LNOGxMhjdE8iVzyGF5cBtcct/CS0dZPKj6Us0t+1LV1Nnq6LMcu18j8yyN8GjcxowNpILc7h07k8BTTixPsNrWn6WnSup9KaW0/FbYJHO2NbvlhpJdkr8AF+5rMOzgeWTnhXKxagtWoIDNaKxsjW43AdtJ9iDyD9CqfJonUsY3f16GoH+2+D0m/9gXn+MfyFD05YdZ2nU7ZIIY2Wp8u6bMjDubs2gABu/jA28994yVvFr9sTHikTbPsNPREWq4iIgIiICIiAiIgIiICIiAiIgyq7fEaK/1cts0/VhtM0OBkY77yQDGS39DeT5cuPtt4Ji6YtEV5uzLL9kDbRC0vnib4t8s+m13u7cd5/wCAJ75uetdMWm8Q0ramm2yNkYxr4/BzGZ5aCOgcY/YnGFL0fpO16VppIrWHkvdy57tx2tJ2Nz+luTgfX3WX45m/aZ8/ik0zbMuxQW+itsRit1HHFGTkiNgaCeBnAHeAP8KSiLVdAvdnob7bnUFzh307vbJBBHRBHRHssc+Jtbcai51WlKC1TVbI4oXteT6j4Dk5eAG7i4hzW/i9iecnG5IomInYzah+HtZdtJut2otS1NTG9ofF6rCx0LyHYLhvLn4LgdrnYGMft6aI+FFu0reJLgKySR4cPRO5zSGY5D9pAf5e2MeI+eBoqKQREQEREBERAREQEREBERAREQEREBERB//Z"/>
          <p:cNvSpPr>
            <a:spLocks noChangeAspect="1" noChangeArrowheads="1"/>
          </p:cNvSpPr>
          <p:nvPr/>
        </p:nvSpPr>
        <p:spPr bwMode="auto">
          <a:xfrm>
            <a:off x="155575" y="-800100"/>
            <a:ext cx="2486025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&amp;lcy;&amp;yacy;&amp;gcy;&amp;ucy;&amp;shcy;&amp;kcy;&amp;acy; &amp;vcy; &amp;pcy;&amp;rcy;&amp;ucy;&amp;dcy;&amp;ucy;, &amp;acy;&amp;ncy;&amp;icy;&amp;mcy;&amp;acy;&amp;shcy;&amp;kcy;&amp;a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2381250" cy="17907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4048" y="4005064"/>
            <a:ext cx="28501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Ann’s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bag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1992" y="3941440"/>
            <a:ext cx="29543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Bob’s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frog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33" name="Picture 9" descr="http://jpg-lyubov.ru/_ph/133/2/9839937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16832"/>
            <a:ext cx="2038350" cy="23526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992" y="3941440"/>
            <a:ext cx="27315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Sam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ru-RU" sz="4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</a:t>
            </a:r>
            <a:endParaRPr lang="ru-RU" sz="4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0" name="Picture 2" descr="http://animo2.ucoz.ru/_ph/14/1/826339605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1728192" cy="29981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8024" y="4005064"/>
            <a:ext cx="24606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Bill’s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pig</a:t>
            </a:r>
            <a:endParaRPr lang="ru-RU" sz="4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2" name="Picture 4" descr="http://zooclub.ru/attach/fotogal/anima/24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3528392" cy="27167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992" y="3941440"/>
            <a:ext cx="30509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latin typeface="Arial" pitchFamily="34" charset="0"/>
                <a:ea typeface="Times New Roman" pitchFamily="18" charset="0"/>
              </a:rPr>
              <a:t>Kate’s box</a:t>
            </a:r>
            <a:endParaRPr lang="ru-RU" sz="4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674" name="Picture 2" descr="http://mirgif.com/predmety/animaciya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3810000" cy="3000376"/>
          </a:xfrm>
          <a:prstGeom prst="rect">
            <a:avLst/>
          </a:prstGeom>
          <a:noFill/>
        </p:spPr>
      </p:pic>
      <p:pic>
        <p:nvPicPr>
          <p:cNvPr id="28676" name="Picture 4" descr="http://vsyaanimaciya.ru/_ph/39/2/9793934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185845" cy="25191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3933056"/>
            <a:ext cx="28073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latin typeface="Arial" pitchFamily="34" charset="0"/>
                <a:ea typeface="Times New Roman" pitchFamily="18" charset="0"/>
              </a:rPr>
              <a:t>Nick’s cat</a:t>
            </a:r>
            <a:endParaRPr lang="ru-RU" sz="4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Составь словосочетания, используя притяжательный падеж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293096"/>
            <a:ext cx="2105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Ann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pen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365104"/>
            <a:ext cx="2281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Ann</a:t>
            </a:r>
            <a:r>
              <a:rPr lang="en-US" sz="4000" b="1" dirty="0" smtClean="0"/>
              <a:t>’s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pen</a:t>
            </a:r>
            <a:endParaRPr lang="ru-RU" sz="4000" b="1" dirty="0"/>
          </a:p>
        </p:txBody>
      </p:sp>
      <p:pic>
        <p:nvPicPr>
          <p:cNvPr id="29698" name="Picture 2" descr="http://4.bp.blogspot.com/-X4_1jwstna4/T7G1RlQKudI/AAAAAAAAWXo/O_qde_Nd2WE/s1600/Gifs-Escola-0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1584176" cy="22054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20072" y="4437112"/>
            <a:ext cx="2854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Tom</a:t>
            </a:r>
            <a:r>
              <a:rPr lang="en-US" sz="4000" b="1" dirty="0" smtClean="0"/>
              <a:t>’s puppy</a:t>
            </a:r>
            <a:endParaRPr lang="ru-RU" sz="4000" b="1" dirty="0"/>
          </a:p>
        </p:txBody>
      </p:sp>
      <p:pic>
        <p:nvPicPr>
          <p:cNvPr id="29700" name="Picture 4" descr="http://miranimashek.com/_ph/76/2/7554699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20888"/>
            <a:ext cx="3067050" cy="22669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436096" y="4437112"/>
            <a:ext cx="2647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puppy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Tom</a:t>
            </a:r>
            <a:endParaRPr lang="ru-RU" sz="4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149080"/>
            <a:ext cx="2087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Kate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hat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221088"/>
            <a:ext cx="2263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Kate</a:t>
            </a:r>
            <a:r>
              <a:rPr lang="en-US" sz="4000" b="1" dirty="0" smtClean="0"/>
              <a:t>’s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hat</a:t>
            </a:r>
            <a:endParaRPr lang="ru-RU" sz="4000" b="1" dirty="0"/>
          </a:p>
        </p:txBody>
      </p:sp>
      <p:sp>
        <p:nvSpPr>
          <p:cNvPr id="30722" name="AutoShape 2" descr="data:image/jpeg;base64,/9j/4AAQSkZJRgABAQAAAQABAAD/2wCEAAkGBxQTEhUUExQUFRUVGBgZGBcXFxQYGBcYGBgYGhgXFhcYHCggHRolHRoYIjEhJSkrLi4uGB8zODMsNygtLiwBCgoKDg0OGxAQGiwkICYuLDUuLCwsLCwsNCwsLCwsLCwsLCwvLCwsLCwsLCwsLDAsLCwsLCwsLCwsLCwsLCwsLP/AABEIAMIBAwMBIgACEQEDEQH/xAAbAAABBQEBAAAAAAAAAAAAAAADAAECBAUGB//EAEIQAAEDAgQDBQcACAQFBQAAAAEAAhEDIQQSMUFRYXEFIoGRoQYTMrHB0fAjQlJicoLh8RQzkrIHFYOiwkNTk+Ly/8QAGgEAAgMBAQAAAAAAAAAAAAAAAAECAwQFBv/EADARAAICAQMDAgUDBAMBAAAAAAABAhESAyExBEFRE2EicZGh8BQygbHR4fEFYsEz/9oADAMBAAIRAxEAPwC3kSyI+RLIvW5HjcAORPkRsicMRkPD2AhikGIwanAUXImoAfdJe6VgNRAxRcyS00yoKSfIrgpJnUVH1CXpFFwQy1XH00EsVkZFUoFfKlkR8qbKp5FeCBZEsiLlSyoyDBAcqWVGypZUZBgipWpEkeqGyW2Nvzir+VCqYefpyWDW6b4/W0/3faq4/O5VPSfMeSmwkqVRpAPGLDSfFWabco70T4XVeu8GCFjcY6Oj8buXhvt+fcolBRjcufBzmHwtYV2+9c8gtMOaYAOpYbSdBe2i3muGyk9sa7qthcMKbcok73M6/JcyTlB+6Fq6nqc7NFkPQcZhm1IDgCBeNp+yJCRcpvXlhjN7FSlJcEMLSYwECAdSGiJ5/nBWMO4A3lZ+GoluIc8nuuaBFrkE3M6Qr7i0u7negkERu0kEeEKlxzVt8C1VvzdobEYym5zaR+J2g+R6WSwvZrWgwSTu4xmcLm53uVROKYcQxoyd6HO7pcSBMAHQddvFXx2h3zAJaYAgttqS48tBurnTVt+1BOE4xSja2v7hKOHm50RvdA2EA6+Crtx4Jc3Qy0NJEglxAA68lOpUcIN+h2680tO4vLz4KGp3uCqUyDFz4JIvv3cWpk71+1/UsSn4NTKllRwxLIvRZHocQGVPlR8qfKjIeAAMUgxFyqQYo5DUAQapAIoYnyKLkTUSLFIpZUiokgNRqruarLkMtVsWVSVgISyo2RNkUsivEFlSyouRLKnkGILKllRcqWVGQYgsqWVFyJZEZBiUsXh80RCcYWwBNh81beIEqv76W5hfiOX9lmlDSU3J8tb/ACRROGmm2zPqMk2nkT/RV1t1aRLI0MafRZ7sG4X5/h6Ll9Z0rXxK35Zi1tFxdr5mXWwZdUa/MQBq2Tc7E7K6iV/Xf6IYBjSypdQeztFEpt9yj2tgvetgEhwNiIsdLnWOiq/4luGDQ5xJc2SIN3frEPMa8Duj1+1DRJc5oyXDSD8RGrfC8+ChWxtKpVYwAVO9cXIA3mLWHFRStJ8Wa9OM8EpK47vb+5V9nsH714rjKyXHuEzIt8MQZsdVaodmufXdUL7T8P7QbIAMHXeFrP7Kayl7uiGtImHO1bmm4IvN4Q8M+C4MtkMOkHU8zrOqclhsyqfVublKD9l7L8/ks4U/ujWXGLk7eP2UaWIlzmEOJBmXDumbwPsp4jEtYMxLWtMXJDfP83TVTngtMt1kfl05OS3f2Mm93JA39oBpgN05gekpLLxHY7HuLi6pJ4EfZMrf1fUdpf0N61YV+77HdBifIjtYnyLqZHbUQGRLIj5E+RLIeIAMT5EYNUg1GQ8QAaptaiFiQCi3Y6IFiG9ishQcEKTG4lNzFDKrLmp6LBN9FbkVY7lXKllVmowTa4UcqMhYgMqWVHypZU8gxAZUsqNlSyoyDEDlSyo2VRqARfRJzpWGDeyKOJe09z9Z0iOFpkqvQpEPLBpr8lA0nPqksOUkEgzOliCRurtZmSn+kcXHQEQCCeCw5+rk5LZd/b+pztSD1G3NVX8bLt5Dhio43Ex3YvImYiOqJ2ZiS6QTLudrQreJeGiXaDbrbRaHqZ6dxdF7a1NK4ukYdXKNCDM23A4T9UvftyuAEbdeqg/vvJEAbcLCwus72nbUNOaNibOA4G88BEa81y5TbTr+DkenHUmot1v/AASx0upGmC1gcNddTcwfmodkYEURkcG5gZzCJc28OvpaQsbs3CYi7HFwa05SLAiWzZxFwJW9gOynBrXPh1TKBm0gAfDz6pXJK0rZfqpaMXDNVd7dy61nxuBdfiSZ+3gqWGwLKbnkZgXATJJvJJJne/ordYPaBqbbfLqqeMouqNik8tIOsEO4Cx0vxChlKV5Io0rly6T5KnazHmpTazK5rgcwdJa05mk6RJIE5Z/VKvYvE+7YXHQaxrG8fNA7GwpbTDX2cJJlxIkTcToCJ81nds4OpWccnu35DBbmILJAuRMcTMbbonJNexp+DU1Fp7JR7+f9m3QeHtDm3B06JLE7LpP9034TrrnmCTGjTskoerorZyX1Rof/AA/U38MXXbY9VaxSyIjWqeVdZyO0olfInDEUtThqHIFECWJw1GLFHKjKx4kcqg5iOAk4JKQ2iqQolHc1QyqxMraAlqbKj5EsilkRxAtZe6d7BNkTIlkRkGIHKllR8ibIjIMQOVLIjZEsiMhYgcize1qwaCT8LBJ6xp5fNamIe1jHPeYawFzjwAEkryb2LxVbG9oOe59T3bi6o5mYlgYCMjcumuUeaydW3OK013f2NnSJRk9R9l9z0rsjBllJgcO/Eu5Occzh528FaqUAdQD1EqzkSyLUqSoySWTbfczazmUnFxN3RaOFpHh8lVxRz0M7nBkSZdABF4uTYaeS0cRSFWmI0MGYvG8TudPFVHRUpuptgO0yvaCDAFy02EquclTRinH4qf7Wtq73v+fM5PEdrsDCQM36T3Y1gmSMwN5H9FZY0lveEEi95tvdNg+z2sinAIaTN5BMyeWvBT7X7TZTyANzhwiWuGeCLkN3AA15LnwV3JujjyUXJw0079/z5lmnhS4hwIsCSBoZAAcd5geqL/imaEjQkzMQImToqHZuNBaWhr290WcILmxNpv1UKlJpc0O7weC2ALDR3ePPTwUFNqWxVqaecvivb5fYMytJBbvoNYngpYTs3I8vJdncBmByiSJ7xAi8ctgsPtDtAYV7KdIubBlxIdUyiDBAdvuNraLoq2K944GWWFnCYI2udVOLW98luppY6OVtXxt29zK7SxjBUa1xaWvfkdcSBFpGsFSxNKnSq02icj7CnALS4QASYJkTvwR8Z2c11QOyBxEXO15twvvyVwRfNYgTNjHMBVyS+JBpasU4YW9t17vj85GNSny8ElJ9N0//AJ+ySo9FPfD7f4JLqNeKr1GvbOvtZ3DWqeVO0KS6smesSBFqQCIQmATvYBZUMtRlFwSQMFCRClCUKZEEQmyosJQnkRoFlSyosJQjIKA5U+VWKbRumeyDGqMh4gqry6J2EJgxHdRgSpVqgIENAj1Sy8Dx8lU0yE2VXS4vgEgQN0DKmpCcfBwH/FvtX3WEbQae/iXZf+m27z4nKPEqX/Crsb3WGdWIh1Y2/gZIHmZ8guP9q8S7H9qOZTu2m4UKfCQ4hzv9WbwAXs2CwjaVNlNvwsaGjoBCpi8tRy8Giaw0lHyPlWb2zSflzNeQB+qBck2AHWVsZUxYPJXN2YtXSzg4mf2XQy02iNgfE8U+LwgPfy5i0GBMeXNX8qjUZIIBjmNR0ndF7C9FKGNcHneJwLnvblztLC45QNiCL8IlZvaXZ1J5psY406kECATDb6nUSuyxr6DA5rZqZjM5tDEAE68T1WTXwjx3i0jLAkjSRIHksUoY/wBjgPLSksXdXxx352rycy1uIllNrP8ALMe97xkGeO3hIXSYEPcxgqP7zRFoHG9tjE+MIbqgaJkgifKJtz1Wf2fTqVHOrNcRS/ZEmYkAn9mdY3SqlYpSlrRdJL39+f7vwXK9FoeXAfFlEncCwj180WhTzGJj7cVh+0ODe0NqZn94juyAMkxoI33K6PDuaGiGhpMDLw6x0VOFvJuijVjhCMru/wDyiYYQTBzaxaJ53QHA58mXukOGYuGflDTxurjHbEiftvCzu2mMYBVNM1SwiBJOu4GkzCmoxcbe6KNFuWpjFbvivPbujlMbWqio4AYltzYZoHSBpzSXRYauyq3OaLnEk3aIBgkbkGbcElBaKfB6F/8AJakHjKG6545+p6pCeEibxqfl1SYZ+/2W6zr0NCUKcJQnYUQhKFIJ4RYUDypZUQhNCLCiGVLKpwmLgJk6a8kWFEcqz+0e2KFC1SoA79kS53+kXXI+03toXE08KS1u9XRzv4OA568IXIUqxDw83MyZvPUnfmqpavgvh097yO9r+3tIWZSqO65W+kkqsPb/AI4cf/J/9FxuKrmo4uIudh9EJ4jW3VQ9SXkt9KHg9Dp+3bC0uNGoA0gHK5rone8WV6j7bYN7QCXUzxcw/NsheWUscGnuu6gXmL3G/FWXYRwourx3GGHa5mm0S3W4M9EepIXpQPZmVGOY17HAtdoZseixvbTtj/B4OrW/WAy0+b3Wb5a+BXmD+3XPpNomoPdtMtboB5dZvusXtbFurPp0M7nU2n3jm5iWiBYgTEwSP5lL1nwR9BXdnUf8Iexc1U1nCfdNmT/7lTTxDZ8V65lXkns97RVcKzLTDC1xzODm3JPMEHQQuuwHt/Sd/m030zxb3x9CPVPTmkqFq6cpOzrcqWVZ2H9o8K8w2uyect/3QtIVAQC0gg6EGQfFW5WZ3FrkbKllSDr/AC8NShYmu4MLmNDiBIBMT6f3Q5UReysysZ2QS99QQ50gtadIGoNouf7pYCg/3ZbXaCwX/acdbd3h4ofZGMqVK7nPhmVoa4X1kkRwPVXXdts95ka17r6gWi3eG5GosFStWMviOfCOj/8AROrbVPvv3XJyGPc006lNtwf8sxDm34kfPiqXs/Rp4Zjh7uXVGZXHM7gJA2iROk810uK7NNTEOzugE90frEbZR148CgY/s/3LSTTB/VLiQZJMgtaD3ZAjzUZQfETnOPUQUmto79vH1/izNa0uZcghlg2L97hAvdVpWr7PuDawc4SMpMgE5dszgL8vFVHY1lZ1bM0te1whwEMLS2BY3iQTICzy/byZvSUtPO9/9f4RWe90CCARoSAYm1pVbCYuoXVKZh7hPeIDQQQAwEje+q1XBhDwXM7gAaWh0Og3I5m2vFYnaHbFJrnU6rTkLJsCHOdyIgbC82KUqwx8kunhKOosVfftap/ncymVacd6nXzCQ7JUhuYGDAz8QUl0eExdNzGuDWAHbuplj/WRWzR6Z9B1Mnkr3/7s9BdW0YLmRLRcucb5Segl3hxRxiwCQ4iwHrPpZcfQ7SdDnCGj4W7Xfcgf9sngwKjU7SguJOYE9AYm3lHSOa6uZB66SO9Z2g0yRoNXGw5JquPGW0yYAmBdxgWN9TwXDU+0zkk3PHcki8cLWEaW4WbFdsRYbHa0W0b43Ljc8kZg+oSO7q45jIbMnS3r+c0qfaDTMXy/ERGVvVxt5LzhvaLjLib6AR5RwA+qm/tI5WtMwLhu0nc8TzPHYIzZD9Ujvz2mwu1EN1N4nlxgfMKq7tsFzstyLC2+mk2vqSdt1wjsY+cs3mPGwm3RFGNLWtYwQA4kncmYuehSzYfqbO6xHaYptiRmiSSZj94/QdFx/tl7QEsGHpkgG9Vx1d+70Op8Fn1cS5xN5JMctdSfzUrBxrpqPvPeOnIwk5s1dJL1Jt9kDSlQlKVA6Q1TFhjm3gyLxOW/xRvGqge2g2pXNQNxOdrmh5kQYIDmixCodpNIeTsdD9FRerUUNuw+HrmhVZVbleWw8fFAOwMEG3BbftNjqtdgxD3MZSrv/wAtmvdAEuaYkyCJG265+tii5jaZjK0kiAJvrdW+zMfTa57azc1N7SDkawPBHwls2FwJNyhkogh2VNCnVFSmXVHlnugf0gie8RpBtC0MT2FVwRecQ0Ne4AtAIdNOAQRyJyj+UqhWq0XYYCHf4nMGNhrQw0/3oMl8mJ/urHbuKecrHvc8tEEuJOmvhmJ8lW9rZPl0U6OOcN1Zp9qme8PJZYurdDAPcbjKOf2VVltGxTrNcJBlafZ3bVehApVHBoM5Tds/wmyx8NhgwW1OpUqtdrfiIHVTTZFpHZ4L25eARVYDIALm6xNxlNvIhdX2T27SqU87Xh7xEsAMtJIDQZ4k6j6LyGgalT/LYY/ad3W/18F0PYuG9zLveFzzYkd1o5N89fsrFJo5/US0ocPfwdzQq3dTowCMxrVXcJJA5kyeibCYhriav7MhrnXdB2aDtG/WBuucHaeSk9gMB5sBqbBpLj4T1dOyBUx5iAbGOUaTA6W80Wjn+pFJbfnY6HEfppeXBrQ6Mx+LutHwbgSeKY4cCnlcSKjrSHOv+tLgTAA+oWAcYXGRoCCBxAAAHSyjV7RJkTJJBcdS431J66J5FEo6Tk5NW2bfvnUqbvckNquaJOoa2NXE8Z0ssDszEV87mVIqWAzBoHeN4jcQdeKuU65D41dLQBrwIt5efVW8cQwsY0gvIlzpmI+I+dh0lR1Ixexn9GWtDhJLt435XuVXUxIa0zJvbmYib6Ln+18A57u+CKU91zQS6SYI6gX0i66LE1i1wIc4ucBvJANoJ8rIJpOy5s8Nkgtic2t52iPG6z61RhJrsg6DRa6qKrv9vqVKBaxrWgwGgDSNr2hJHyE7BJedcrds92o1sGrVO6HaAZBxgd2XX3JI/JWfVcTAOgDj159StDtNrQXht22bm/aAuNeAjznrlPHeB6DzmYXqTxk38VBH1bDg0IUcfzkiVXDlyjSeX5sgViZA4oK6tkveQQTpP0JHqmZUk2PeJi/6oFh9SoYqo3uRcgjXSYgeG6WEgc/i1tJDt+qRNRVBqRAjXz23utCuwhrQYDW5hI1JN49APArPbb8/LIhqySTo3TrueZ1TI2GIFp4aDoQPHfxWH2hQLKjmu1meOt9fzRa7KsE/tfIfkIVfCe9bckObo43AmTDuRuePqho2dH1C0578MxUk2IBp/wCYMo/a1b/q28YKTTOkHpdQO/GcZK0xPaCINwqlXs5p0JHqriSeTDFGW7so/teii3sk7kc9fnstYoFTFMb8T2jqQnkxYIsY6lSdVp1KVIUgxoBbmLszwIzk2HOI1VR+BY4y6SeZQf8AmrTam19U/uNMeas4fBYqqbNZRHF5zO8Gj6o3ewnjHck2m1osAB5ear/8waXZKYdVedGsBcfRdH2d7E0yQcRUqVz+z8DPIGfVd52LgKVEZaVNlMcGtAnrxV2n07lyU6nUqPB51R9k8a+m6rVDcNTaJIcc1Qjk0aeJCbA9l0mEkNzu2dU7x6gaAr1Ttpk4eoP3SvNKpyglPWgoNJHJ6jqdWTpOvkSfUzfnD+yi+tp+FRoN7t7W8SSJA6JjTJM7BpcTpYaD6+IVBjoem697xsNB/XdEBnomp0i1sEXMk+U+ilAnKNjdMixF/r8lOYt1P2+qCwbflv6olNsyevogC4yp7t5Jgk2BNxJsT6JOrl73OgkknTVxJ4eSo1anem9gAB1n1si4YG8m8jw1m/klZaW34oZhmIAOhPEaAKZeS0/siPm7TzKze0cKavwuIAJDbCC8CW+EhXKVeGNbHeJuRcuPAcBb5qrqblpSXsS6TSjp9RCafcOyokgsa4jVo5R/VJecpeT2FvwCx2NzkZbNGg5STfmdSfsgPqfCBYz+Sk5loG3lJ/oB6qLW+XzXqTxcm7skPzjZBrjhqc0nlaw/OKMXR1+/4VE3jYz6C0eRJ8UEYugTMPMHcSB1tB80d4gTwO3MRZMHwANIF0N9S0k2+0D7BFDcrCU4g8T6KLn3nYfPVRpv7pOvyVX3pPmTwjj9EWJQsttqEm25uef1RabyABO5J4TEfZAoMmOAGnRWGDbohCaokCS6NNQTyi/oCht7Mo1C5xpssNhlcZmILYJ0UalUHTXU+H4VOgDJvsNOBnXhoiy2DlCmmQZ7O4aozNTfWAki1V5ggwQZm4QHezNL/wByuf8AqH6BcnQ7Yq0ar3Un2c90tIlpudRxjcLoMJ7Z0nf5jXUzxHfb6X9Fkamnsz1sXFrdB3+zVDcPd/E95HlKQ7IoN+GkwH+EH5qyztig/wCGrTnhIB8ik+o06OB6EJpy7g0uxGiNlo4RZrHgakeYVin2nRZ8dWm3q5s+S2aZj1Dp8EVt4RcC720w1P4S6oeDWmP9RgLI7S9vMRUBbSAotO4u/wD1beA8VqjqKJklptne+1vtGynGFYQ6rUnMB/6bQCZd+8YsFwWMq5nQPhBuRuZjyWDgXfpGkySXXuZM2udzdbFUFpyi5Eg8iDKza03J2ZdfSUWi898uywbCSOe0/m6M6rYyb28OSyaLiTMk5rzxM+qtPqgS0b24x+Xuq7MUost43Ekl0cNTxgWCjhjYRw1PmfVVHOJy7a+vPjrdXqNPKG9B/ZMi1SotUqIjMTedOV7+aeRcCDJtvA1J6xbxQqlgeKi1kN66/VAk6BU2kukiADInlA+6PUdsLTr+eZUaDyDNjB080xb3r8JKVDcti42zRNvz5whdniaoOvxb7RoECrUtPkPVE7MPfE2ibeCp11WnL5E+gjJa8XJ9y6BzTqLtbFJebp+D2loli2tGciQwuHu5HxAZgTPCb+PJUs8NO35snxmILje+TjoNbRxJkqvFxz3P22Xq7PFaiyY7hafRPMfnFTDNAb6/kodQi2mvWeaCqgFWplBc7+9pVek4uku0aBA4T9funxgJeBsSOmv9vJEBAAjmesOIb9/BItSpD4ipDYOsC3AH89VGkZnxPVVmzrqSbfIKwO7Ya78uqjZNRpFllX1UnVQGkm/LjsAqdEcVaLe7A2jzCkuCuSSY2G3nUW6nc/RXsPUawukT3PM94T4AqpnAJ6/chAx9YNo1HGSQx2mgJB9bpLYnG5SSOAefv5oaPVtaI5b+KCW2VZ6lA3IRCM5Qc2ykhMg1qMwITEVqsiVyLDFaYqlNWmFWIqbLFMwRyg+S36wALgN9/IgDmsPCDvdJPkJW9SktZMdxsEjcgAeZtdQmYeqqkAft+7brxUqTczncJHK0X/l4lM9smPyEQU5IiwgA8IF4HqqzEwrO8dZi87cLDpK1aThEkmBpxJAjwGqz6Fp2mL7xH55oxsAPwKSKZPctF4Mbn7mST6+ai12vDh+eCE42na3inpujXW9vL7Jle4N1TKYF5ift81KrW3mbySN+Q9FSxMyBOpn0/IRGPjMbWMAa6DXn90rLMFyGe7f08o8/onwNQ+8k6mR0O/Wyg90Dpc9ef5ug4V0O1/a+ahqK4tFuh8Mkzo6dKQD9SkqLceQI+iS5P6KTO8uvgtgFJs5SdyTxuQLnnrH9U7Xy6wADQG/OT1N7o1StDQALiT5qhT4DxPz+q7J51Su2W6mIDWkDW3hNp+qqCpmNtJgc+iHi3bDQQT6IjbAcdvzik2NR2Iip3o1ufOAPJM8WMHSPMgKLLP8AA/h9PJRnWeIgcvwJWNRHBsBwIJjlt6pxrHH1/L+QQqT5J4X8p2UC/vWSslRYLwCOP4ZPqrNSrDRbzWbvxi/VTc+SJ0/PqU0wcbDVK09Abn0lA7Tqg0i0A3i3C8/ROzht8zsB+WTubIv1gJWSgkpJ+DAdhQASR1+3MlUcRSI113OzRsAuhcyQLc/SyoVMC55l1miXGZkxpbmVE6ul1F8sw2svfQCT9PMoFSSeZ/IC3D2fIjVzz8uMbXPkpMwDWAx3ncdh+XTRdLXgYYZBjdEp0z4fmiv0cEdTvZrderjxsi08HlBcZJJhs3J5kD8srEyM9VFSlT42A1RqY/orbMEYA1JMX6ST6jwC0WYJrYkZnO0by4mNuW6lnRTLXigHZdD/ALgRfhy47+S06ElhaLzfwt6GChUaJBB4anjyHL7K6RDRsIv9lCTsxaupkQMDN4ekfkc1NgsCYFyegv6qqTIbsN/C6LJP068YUTO0PQvfbTmbqb3beH1KlSFoFwN+JGsctAnDYv6/MosVIhVqXH55D80UqJOviovZvuTYcOZSfpHMIsdId13DeNev2Q/dxAPIeE3UqbeHPwiURjQT4+fCT5+Sdg1RHGGGjmR4xv0Qms754xPSfqrtelJIPCDyTUcPAM6x+HxRVkVKkM9t9SfzokjFJPEHK9wWIdmtO8A+OvzSzADlB8eKP/hYOZwgDOI4ZWE+XwqvWYRE8LeOvqEMSjuVnSWu5+nD6eSTqnDa/jsEQMls7AW+/TVVg34jw+qiWJkqO3E6+qi8zJ2uB47otOn3b+PPl0soUWyZ8fD8hA7RCmLR5/ZQpiSeZ8gtDDsAMHxHHdMyhdx5QfMR6QhIi5IqPsOf2kqfurgcAPzqiVKEuI5uE+Bj0RJHxRqLdePknQZFd5A80nWF9Y028fDZDrDveP2SxLSSANT85USQqQtmN5sOcanohuEtJO8QNze56KxUaNNhAHSY+d1KlREOJEkAQeYg+gIQNSoqhgDf3iI5gTp8/JAZhy6x3Og4bD84q3Ww2rg6DYDncAx5lFdRyh0ROg9AT5QEElLwyk9jWgxExJ5NkCB5fgTCjcaTf+Ww8jCPRpRmJI0EeQjbiPVPVpnSQJBJgaDUa+aBuRGlTAgDUzfTXh+bI9Fsl15OhP25BNRpwTxIifz8sjYdwGYDUT6oZBshiX3gaa9eaZxBEnT0SqA94xwaPJRL7G3w35ZuHnCBEHiXAHa5HAkGAfqjVJDZ3Nh9T42CFSpd716mN1YzQBxNz9PKyBBTaG8Bf5/MotCgXPDWguJtA+iARGu8DyhWMDiclQHvCCLtjN4TY9DtKdFbAYsFhcCIO+h6RHKFCmyYHP1mAtz/AJuw5mNpFodmhvcDHSxrc1RoFi0tLgGwBOyjh+2A1opllhmkNADSS9rmkAybZCP5kUStGOymWyDqC4GeRMq1/g3MJDhBa0F07AxvPAjzWjhe0qbHPhju+4vIlsH425HW+C7T1B5QTE9utJDvdlpywPhIs6k4PIP6xDCOmXmhDdPuZ9d4PwxFyTx0AA9VGndpeYuJHOLK3i+1W/pjTa8OezKCXAxJaZBMnZ4N/wBYcEPtPtBlYAta5jWuquIJbcvh0QNhoJ2PJSsVLkoANOpM8kyLh8DVe0OYGhp0l0G1tPBJMMPc3PbBozPt/wCq/wCn2CxsUP0ber/okkiXJZP9xXaP0f8AIPqoVBYdPokkkyqIqI7v+j6JyLfyj/xTpIIPklS/W8PoiVND/CEkkyPcgRr1b8yFZLB71ogRa22gSSQThz9DKojTwT0xfx+oTpKDLUI6IwHed4/7EkkAxqgtT/i+hUHaP8P97Ukk2KHf88g3Dvjx+SfE/F5/7WpJIQn+4mz4T/C35FM/4qn5+0mSR2B8/nsWaY/Rjw+ZVMC38rvkUkkCjwwuHH1UKp7w/i+gSSTDuHq/+P1Cen8Y/OKSSBdgpHeZ/A7/AHpYkQ5/QfNySSZFcfQepqP4XfMKPaOh/l/2lJJHkl3QI6j+Ef7k9Qa/xp0kgR2fs7TBw1OQDY7DiUkklauDUk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://so-ni.okis.ru/file/so-ni/rabbi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3168352" cy="23797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0112" y="4293096"/>
            <a:ext cx="2444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clock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Pam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4293096"/>
            <a:ext cx="2736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Pam</a:t>
            </a:r>
            <a:r>
              <a:rPr lang="en-US" sz="4000" b="1" dirty="0" smtClean="0"/>
              <a:t>’s </a:t>
            </a:r>
            <a:r>
              <a:rPr lang="ru-RU" sz="4000" b="1" dirty="0" err="1" smtClean="0"/>
              <a:t>clock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pic>
        <p:nvPicPr>
          <p:cNvPr id="30726" name="Picture 6" descr="http://kartinkina.ru/fony/image.raw?view=image&amp;type=img&amp;id=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24744"/>
            <a:ext cx="2286000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6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05064"/>
            <a:ext cx="1756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car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Jim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005064"/>
            <a:ext cx="2086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Jim</a:t>
            </a:r>
            <a:r>
              <a:rPr lang="en-US" sz="4000" b="1" dirty="0" smtClean="0"/>
              <a:t>’s car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pic>
        <p:nvPicPr>
          <p:cNvPr id="31746" name="Picture 2" descr="http://mirgif.com/animacija/mashin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3962003" cy="13189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92080" y="4077072"/>
            <a:ext cx="2524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plane, Tom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077072"/>
            <a:ext cx="2815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Tom’s plane </a:t>
            </a:r>
            <a:endParaRPr lang="ru-RU" sz="4000" b="1" dirty="0"/>
          </a:p>
        </p:txBody>
      </p:sp>
      <p:pic>
        <p:nvPicPr>
          <p:cNvPr id="31748" name="Picture 4" descr="http://photo.qip.ru/photo/pratezgalavy/2172773/xlarge/366642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333750" cy="2286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  <p:bldP spid="5" grpId="0"/>
      <p:bldP spid="5" grpId="1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file.mobilmusic.ru/91/36/b5/7994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2286000" cy="304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4005064"/>
            <a:ext cx="25735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elephant, </a:t>
            </a:r>
          </a:p>
          <a:p>
            <a:pPr algn="ctr"/>
            <a:r>
              <a:rPr lang="en-US" sz="4000" b="1" dirty="0" smtClean="0"/>
              <a:t>my brother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05064"/>
            <a:ext cx="29431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 brother’s</a:t>
            </a:r>
          </a:p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elephant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4" name="Picture 6" descr="http://file.mobilmusic.ru/93/7f/b4/6090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2880320" cy="28803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08104" y="4005064"/>
            <a:ext cx="22317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 sister,</a:t>
            </a:r>
          </a:p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snail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3933056"/>
            <a:ext cx="24645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 sister’s</a:t>
            </a:r>
          </a:p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snail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4" grpId="1" uiExpand="1" build="allAtOnce"/>
      <p:bldP spid="6" grpId="0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logif.ru/Blestashki/Blest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2520280" cy="31049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4221088"/>
            <a:ext cx="29770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dolphin, Sam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221088"/>
            <a:ext cx="31534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Sam’s dolphin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796" name="Picture 4" descr="http://mirgif.com/6/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2895600" cy="28765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64088" y="4221088"/>
            <a:ext cx="2607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snake, Sam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221088"/>
            <a:ext cx="2746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Sam’s snake</a:t>
            </a:r>
            <a:endParaRPr lang="ru-RU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possessive_case</Template>
  <TotalTime>85</TotalTime>
  <Words>85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Thème Office</vt:lpstr>
      <vt:lpstr>Притяжательный падеж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Притяжательный падеж</dc:title>
  <cp:lastModifiedBy>Крохин</cp:lastModifiedBy>
  <cp:revision>11</cp:revision>
  <dcterms:modified xsi:type="dcterms:W3CDTF">2013-11-17T13:56:55Z</dcterms:modified>
</cp:coreProperties>
</file>