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3" r:id="rId8"/>
    <p:sldId id="261" r:id="rId9"/>
    <p:sldId id="267" r:id="rId10"/>
    <p:sldId id="262" r:id="rId11"/>
    <p:sldId id="264" r:id="rId12"/>
    <p:sldId id="268" r:id="rId13"/>
    <p:sldId id="269" r:id="rId14"/>
    <p:sldId id="271" r:id="rId15"/>
    <p:sldId id="272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3FF6DB-6CF0-4E62-BBA5-BDC1DFD27D65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7500D2-5B00-4398-A73C-0BC5DA5E50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b="1" dirty="0" smtClean="0"/>
              <a:t>Самураи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Сокол не подбирает брошенные зёрна, даже если умирает с голоду. Так и самурай, </a:t>
            </a:r>
            <a:r>
              <a:rPr lang="ru-RU" dirty="0" smtClean="0"/>
              <a:t>должен </a:t>
            </a:r>
            <a:r>
              <a:rPr lang="ru-RU" dirty="0" smtClean="0"/>
              <a:t>показывать, что сыт, даже если он ничего не ел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Обладающий лишь грубой силой не достоин звания самурая. Не говоря уж о необходимости изучения наук, воин должен использовать досуг для упражнений в поэзии и постижения чайной церемонии.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Бусидо</a:t>
            </a:r>
            <a:r>
              <a:rPr lang="ru-RU" b="1" dirty="0" smtClean="0"/>
              <a:t> (цитаты)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Доспехи самурая</a:t>
            </a:r>
            <a:endParaRPr lang="ru-RU" b="1" dirty="0"/>
          </a:p>
        </p:txBody>
      </p:sp>
      <p:pic>
        <p:nvPicPr>
          <p:cNvPr id="7" name="Содержимое 6" descr="маска_самур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1548" y="1524000"/>
            <a:ext cx="3870542" cy="4572000"/>
          </a:xfrm>
        </p:spPr>
      </p:pic>
      <p:pic>
        <p:nvPicPr>
          <p:cNvPr id="8" name="Содержимое 7" descr="экст-1 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3635"/>
            <a:ext cx="4059238" cy="34927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</a:t>
            </a:r>
            <a:r>
              <a:rPr lang="ru-RU" b="1" dirty="0" err="1" smtClean="0"/>
              <a:t>сэппуку</a:t>
            </a:r>
            <a:r>
              <a:rPr lang="ru-RU" b="1" dirty="0" smtClean="0"/>
              <a:t> (харакири)?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Харакири (</a:t>
            </a:r>
            <a:r>
              <a:rPr lang="ru-RU" b="1" dirty="0" err="1" smtClean="0"/>
              <a:t>сэппуку</a:t>
            </a:r>
            <a:r>
              <a:rPr lang="ru-RU" b="1" dirty="0" smtClean="0"/>
              <a:t>) </a:t>
            </a:r>
            <a:r>
              <a:rPr lang="ru-RU" dirty="0" smtClean="0"/>
              <a:t>– обряд самоубийства у самураев. Причиной харакири могло стать поражение в битве, стремление избежать позора, смерть господина.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5545"/>
            <a:ext cx="4059238" cy="30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экст-1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06" y="1643050"/>
            <a:ext cx="2847076" cy="44326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Харакири</a:t>
            </a:r>
            <a:endParaRPr lang="ru-RU" b="1" dirty="0"/>
          </a:p>
        </p:txBody>
      </p:sp>
      <p:pic>
        <p:nvPicPr>
          <p:cNvPr id="8" name="Рисунок 7" descr="418px-Femme-47-ronin-seppuku-p10007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48" y="1785926"/>
            <a:ext cx="351223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Зачем самураи носили маски?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Маска должна была защищать лицо и устрашать врага.</a:t>
            </a:r>
            <a:endParaRPr lang="ru-RU" dirty="0"/>
          </a:p>
        </p:txBody>
      </p:sp>
      <p:pic>
        <p:nvPicPr>
          <p:cNvPr id="7" name="Содержимое 6" descr="италия 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72181"/>
            <a:ext cx="4059238" cy="3675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Зачем самураю веер?</a:t>
            </a:r>
            <a:endParaRPr lang="ru-RU" b="1" dirty="0"/>
          </a:p>
        </p:txBody>
      </p:sp>
      <p:pic>
        <p:nvPicPr>
          <p:cNvPr id="5" name="Содержимое 4" descr="экст-1 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719" y="2209800"/>
            <a:ext cx="3886200" cy="3200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Веер часто использовали как оружие. </a:t>
            </a:r>
            <a:r>
              <a:rPr lang="ru-RU" dirty="0" smtClean="0"/>
              <a:t>В</a:t>
            </a:r>
            <a:r>
              <a:rPr lang="ru-RU" dirty="0" smtClean="0"/>
              <a:t>еером </a:t>
            </a:r>
            <a:r>
              <a:rPr lang="ru-RU" b="1" i="1" dirty="0" err="1" smtClean="0"/>
              <a:t>гунсэн</a:t>
            </a:r>
            <a:r>
              <a:rPr lang="ru-RU" b="1" i="1" dirty="0" smtClean="0"/>
              <a:t> </a:t>
            </a:r>
            <a:r>
              <a:rPr lang="ru-RU" dirty="0" smtClean="0"/>
              <a:t>можно было защититься от стрел.</a:t>
            </a:r>
          </a:p>
          <a:p>
            <a:r>
              <a:rPr lang="ru-RU" dirty="0" smtClean="0"/>
              <a:t>Веер высших офицеров – </a:t>
            </a:r>
            <a:r>
              <a:rPr lang="ru-RU" b="1" i="1" dirty="0" err="1" smtClean="0"/>
              <a:t>гумбай-утива</a:t>
            </a:r>
            <a:r>
              <a:rPr lang="ru-RU" b="1" i="1" dirty="0" smtClean="0"/>
              <a:t> </a:t>
            </a:r>
            <a:r>
              <a:rPr lang="ru-RU" dirty="0" err="1" smtClean="0"/>
              <a:t>предсталял</a:t>
            </a:r>
            <a:r>
              <a:rPr lang="ru-RU" dirty="0" smtClean="0"/>
              <a:t> собой металлическую пластину.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кст-1 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428604"/>
            <a:ext cx="2887884" cy="5991015"/>
          </a:xfrm>
        </p:spPr>
      </p:pic>
      <p:pic>
        <p:nvPicPr>
          <p:cNvPr id="6" name="Рисунок 5" descr="экст-1 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756584"/>
            <a:ext cx="4379067" cy="13870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Где можно увидеть доспехи самураев?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Москве работает выставка «Самураи. Искусство войны».</a:t>
            </a:r>
          </a:p>
          <a:p>
            <a:r>
              <a:rPr lang="ru-RU" dirty="0" smtClean="0"/>
              <a:t>Адрес: Ветошный переулок, д.12, 6-й этаж, </a:t>
            </a:r>
            <a:r>
              <a:rPr lang="ru-RU" dirty="0" err="1" smtClean="0"/>
              <a:t>арт-центр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Время работы выставки: до 15 января 2012 </a:t>
            </a:r>
            <a:endParaRPr lang="ru-RU" dirty="0"/>
          </a:p>
        </p:txBody>
      </p:sp>
      <p:pic>
        <p:nvPicPr>
          <p:cNvPr id="7" name="Содержимое 6" descr="4F467DDAB4DA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819" y="1524000"/>
            <a:ext cx="3048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амура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534" y="1000107"/>
            <a:ext cx="3433400" cy="52196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Самурай </a:t>
            </a:r>
            <a:r>
              <a:rPr lang="ru-RU" dirty="0" smtClean="0"/>
              <a:t>– японский феодал. Представитель военного сословия средневековой Японии.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появились первые самураи?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14866" cy="44767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Первоначально воинов, служивших знатным хозяевам набирали из крестьян, охотников, домашней прислуги.</a:t>
            </a:r>
          </a:p>
          <a:p>
            <a:r>
              <a:rPr lang="ru-RU" dirty="0" smtClean="0"/>
              <a:t>За службу они получали земельные наделы, которые передавались по наследству.</a:t>
            </a:r>
          </a:p>
          <a:p>
            <a:r>
              <a:rPr lang="ru-RU" dirty="0" smtClean="0"/>
              <a:t>Постепенно занятие самурая стало наследственным</a:t>
            </a:r>
            <a:endParaRPr lang="ru-RU" dirty="0"/>
          </a:p>
        </p:txBody>
      </p:sp>
      <p:pic>
        <p:nvPicPr>
          <p:cNvPr id="5" name="Содержимое 4" descr="доспех13ве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643050"/>
            <a:ext cx="3327120" cy="4333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«</a:t>
            </a:r>
            <a:r>
              <a:rPr lang="ru-RU" b="1" dirty="0" err="1" smtClean="0"/>
              <a:t>Бусидо</a:t>
            </a:r>
            <a:r>
              <a:rPr lang="ru-RU" b="1" dirty="0" smtClean="0"/>
              <a:t>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err="1" smtClean="0"/>
              <a:t>Бусидо</a:t>
            </a:r>
            <a:r>
              <a:rPr lang="ru-RU" sz="3200" dirty="0" smtClean="0"/>
              <a:t> – «путь воина» – кодекс чести самурая</a:t>
            </a:r>
            <a:endParaRPr lang="ru-RU" sz="3200" dirty="0"/>
          </a:p>
        </p:txBody>
      </p:sp>
      <p:pic>
        <p:nvPicPr>
          <p:cNvPr id="5" name="Содержимое 4" descr="Bushido5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24000"/>
            <a:ext cx="3087758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905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</a:t>
            </a:r>
            <a:r>
              <a:rPr lang="ru-RU" dirty="0" smtClean="0"/>
              <a:t>для выбора имеются два пути, выбирай тот, который ведет к смерти. Не рассуждай! Направь мысль на путь, который ты предпочел, и иди! 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Если на войне самураю случится проиграть бой и он должен будет сложить голову, ему следует гордо назвать своё имя и умереть с улыбкой без унизительной поспешности.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К смерти следует идти с ясным сознанием того, что надлежит делать самураю и что унижает его достоинство.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Бусидо</a:t>
            </a:r>
            <a:r>
              <a:rPr lang="ru-RU" b="1" dirty="0" smtClean="0"/>
              <a:t> (цитаты)</a:t>
            </a:r>
            <a:endParaRPr lang="ru-RU" b="1" dirty="0"/>
          </a:p>
        </p:txBody>
      </p:sp>
      <p:pic>
        <p:nvPicPr>
          <p:cNvPr id="7" name="Рисунок 6" descr="Bushido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3429000"/>
            <a:ext cx="952496" cy="1717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уж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Оружие самурая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чего делали доспехи в Средневековой Японии?</a:t>
            </a:r>
            <a:endParaRPr lang="ru-RU" b="1" dirty="0"/>
          </a:p>
        </p:txBody>
      </p:sp>
      <p:pic>
        <p:nvPicPr>
          <p:cNvPr id="7" name="Содержимое 6" descr="экст-1 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62996"/>
            <a:ext cx="4059238" cy="449400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Японские доспехи во все времена делали из пластинок (металлических или кожаных), которые связывали друг с другом. Пластинки обязательно покрывали лаком.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Следует взвешивать каждое слово и неизменно задавать себе вопрос, правда ли то, что собираешься сказать.</a:t>
            </a:r>
          </a:p>
          <a:p>
            <a:endParaRPr lang="ru-RU" dirty="0" smtClean="0"/>
          </a:p>
          <a:p>
            <a:r>
              <a:rPr lang="ru-RU" dirty="0" smtClean="0"/>
              <a:t>Самурай должен быть не только примерным сыном, но и верноподданным. Он не оставит господина 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Верность, справедливость и мужество суть три природные добродетели самурая.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Бусидо</a:t>
            </a:r>
            <a:r>
              <a:rPr lang="ru-RU" b="1" dirty="0" smtClean="0"/>
              <a:t> (цитаты)</a:t>
            </a:r>
            <a:endParaRPr lang="ru-RU" dirty="0"/>
          </a:p>
        </p:txBody>
      </p:sp>
      <p:pic>
        <p:nvPicPr>
          <p:cNvPr id="4" name="Рисунок 3" descr="Bushido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2000240"/>
            <a:ext cx="1095372" cy="19752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Самураи </a:t>
            </a:r>
            <a:r>
              <a:rPr b="1" smtClean="0"/>
              <a:t>XIII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pic>
        <p:nvPicPr>
          <p:cNvPr id="5" name="Содержимое 4" descr="доспех13ве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855" y="1524000"/>
            <a:ext cx="3509928" cy="4572000"/>
          </a:xfrm>
        </p:spPr>
      </p:pic>
      <p:pic>
        <p:nvPicPr>
          <p:cNvPr id="6" name="Содержимое 5" descr="экст-1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8084" y="1524000"/>
            <a:ext cx="3759469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406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Самураи</vt:lpstr>
      <vt:lpstr>Слайд 2</vt:lpstr>
      <vt:lpstr>Как появились первые самураи?</vt:lpstr>
      <vt:lpstr>Что такое «Бусидо»?</vt:lpstr>
      <vt:lpstr>Бусидо (цитаты)</vt:lpstr>
      <vt:lpstr>Оружие самурая</vt:lpstr>
      <vt:lpstr>Из чего делали доспехи в Средневековой Японии?</vt:lpstr>
      <vt:lpstr>Бусидо (цитаты)</vt:lpstr>
      <vt:lpstr>Самураи XIII века</vt:lpstr>
      <vt:lpstr>Бусидо (цитаты)</vt:lpstr>
      <vt:lpstr>Доспехи самурая</vt:lpstr>
      <vt:lpstr>Что такое сэппуку (харакири)?</vt:lpstr>
      <vt:lpstr>Харакири</vt:lpstr>
      <vt:lpstr>Зачем самураи носили маски?</vt:lpstr>
      <vt:lpstr>Зачем самураю веер?</vt:lpstr>
      <vt:lpstr>Слайд 16</vt:lpstr>
      <vt:lpstr>Где можно увидеть доспехи самураев?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Самураи</dc:title>
  <dc:creator>елена</dc:creator>
  <cp:lastModifiedBy>елена</cp:lastModifiedBy>
  <cp:revision>5</cp:revision>
  <dcterms:created xsi:type="dcterms:W3CDTF">2011-12-19T13:36:31Z</dcterms:created>
  <dcterms:modified xsi:type="dcterms:W3CDTF">2011-12-19T14:24:15Z</dcterms:modified>
</cp:coreProperties>
</file>