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51CED-AF69-4B40-AB9D-FAC020BCDBB7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6FEBB-89A5-458A-8536-07D28C5F7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2EBC-24A0-4ED8-946C-17FC3DB7A5CB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22DEE-1250-44FE-9820-1EB7CBE3A387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62E3-AA35-4538-BD83-54B750127433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2C76-989C-43B5-ADB3-D20F814DBE06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DE63-1130-4830-B683-CAF91F73517F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5E6A-D3BB-44DF-A76F-D0166BEF52E2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BA2-2BAB-4820-A803-A3E59446FA86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DCEE-EF11-480E-B040-98B421A74E95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4531-285F-4904-8B13-92E821D91441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7DDA-47EE-4A43-9FDF-70D6357BD9EC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30B1D56-E561-4407-A96D-66F225EC1941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69268E-D90B-4001-94FB-C971A98EEEC0}" type="datetime1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ru-RU" smtClean="0"/>
              <a:t>Парпаев Леонид Эрдэнеевич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E54335-4770-4EF7-8259-F93ABBAE4D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5;&#1086;&#1083;&#1100;&#1079;&#1086;&#1074;&#1072;&#1090;&#1077;&#1083;&#1100;\Videos\&#1041;&#1040;&#1052;%202014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БАМ. Дорога из прошлого :: 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569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928934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Script" pitchFamily="34" charset="0"/>
              </a:rPr>
              <a:t>Байкало-амурская магистраль 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Script" pitchFamily="34" charset="0"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Script" pitchFamily="34" charset="0"/>
              </a:rPr>
              <a:t>40 лет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6000768"/>
            <a:ext cx="8186750" cy="681030"/>
          </a:xfrm>
        </p:spPr>
        <p:txBody>
          <a:bodyPr>
            <a:normAutofit/>
          </a:bodyPr>
          <a:lstStyle/>
          <a:p>
            <a:pPr algn="r"/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Разработчик: </a:t>
            </a:r>
            <a:r>
              <a:rPr lang="ru-RU" sz="18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Парпаев</a:t>
            </a: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Л.Э.</a:t>
            </a:r>
            <a:endParaRPr lang="ru-RU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8596" y="357166"/>
            <a:ext cx="8429684" cy="78581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Министерство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образования и науки РБ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ГБОУ СПО «Бурятский республиканский индустриальный техникум»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</a:t>
            </a:r>
            <a:r>
              <a:rPr lang="ru-RU" dirty="0" smtClean="0"/>
              <a:t>стоимость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Общая стоимость проекта — 59,8 </a:t>
            </a:r>
            <a:r>
              <a:rPr lang="ru-RU" dirty="0" err="1" smtClean="0"/>
              <a:t>млрд</a:t>
            </a:r>
            <a:r>
              <a:rPr lang="ru-RU" dirty="0" smtClean="0"/>
              <a:t> рублей.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Современный </a:t>
            </a:r>
            <a:r>
              <a:rPr lang="ru-RU" dirty="0" smtClean="0"/>
              <a:t>БАМ</a:t>
            </a:r>
            <a:endParaRPr lang="ru-RU" dirty="0"/>
          </a:p>
        </p:txBody>
      </p:sp>
      <p:pic>
        <p:nvPicPr>
          <p:cNvPr id="4" name="Содержимое 3" descr="1640711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32" y="1428736"/>
            <a:ext cx="7358082" cy="537957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Интересные факты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В строительстве восточного участка принимали участие два железнодорожных корпуса железнодорожных войск вооружённых сил СССР.</a:t>
            </a:r>
          </a:p>
          <a:p>
            <a:pPr fontAlgn="base"/>
            <a:r>
              <a:rPr lang="ru-RU" dirty="0" smtClean="0"/>
              <a:t>Одной из задач, решённых строительством </a:t>
            </a:r>
            <a:r>
              <a:rPr lang="ru-RU" dirty="0" err="1" smtClean="0"/>
              <a:t>БАМа</a:t>
            </a:r>
            <a:r>
              <a:rPr lang="ru-RU" dirty="0" smtClean="0"/>
              <a:t>, было обеспечение надёжного сообщения с дальневосточными регионами страны в </a:t>
            </a:r>
            <a:r>
              <a:rPr lang="ru-RU" dirty="0" smtClean="0"/>
              <a:t>условиях </a:t>
            </a:r>
            <a:r>
              <a:rPr lang="ru-RU" dirty="0" smtClean="0"/>
              <a:t>возможного захвата восточного участка Транссиба, расположенного практически у самой границы, в случае военного конфликта с Китаем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Интересные факты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В </a:t>
            </a:r>
            <a:r>
              <a:rPr lang="ru-RU" dirty="0" smtClean="0"/>
              <a:t>честь </a:t>
            </a:r>
            <a:r>
              <a:rPr lang="ru-RU" dirty="0" err="1" smtClean="0"/>
              <a:t>БАМа</a:t>
            </a:r>
            <a:r>
              <a:rPr lang="ru-RU" dirty="0" smtClean="0"/>
              <a:t> назван астероид (2031) БАМ, открытый в Главном поясе астероидов 8 октября 1969 года Людмилой Черных из Крымской обсерватории.</a:t>
            </a:r>
          </a:p>
          <a:p>
            <a:pPr fontAlgn="base"/>
            <a:r>
              <a:rPr lang="ru-RU" dirty="0" smtClean="0"/>
              <a:t>Хотя в словосочетании Байкало-Амурская магистраль слово </a:t>
            </a:r>
            <a:r>
              <a:rPr lang="ru-RU" i="1" dirty="0" smtClean="0"/>
              <a:t>магистраль</a:t>
            </a:r>
            <a:r>
              <a:rPr lang="ru-RU" dirty="0" smtClean="0"/>
              <a:t> женского рода, аббревиатура БАМ очень часто употребляется в мужском роде.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Интересные факты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Для </a:t>
            </a:r>
            <a:r>
              <a:rPr lang="ru-RU" dirty="0" smtClean="0"/>
              <a:t>строительства </a:t>
            </a:r>
            <a:r>
              <a:rPr lang="ru-RU" dirty="0" err="1" smtClean="0"/>
              <a:t>БАМа</a:t>
            </a:r>
            <a:r>
              <a:rPr lang="ru-RU" dirty="0" smtClean="0"/>
              <a:t> в ФРГ были заказаны около 10 тыс. самосвалов и бортовых грузовиков марки «</a:t>
            </a:r>
            <a:r>
              <a:rPr lang="ru-RU" dirty="0" err="1" smtClean="0"/>
              <a:t>Магирус</a:t>
            </a:r>
            <a:r>
              <a:rPr lang="ru-RU" dirty="0" smtClean="0"/>
              <a:t> - </a:t>
            </a:r>
            <a:r>
              <a:rPr lang="ru-RU" dirty="0" err="1" smtClean="0"/>
              <a:t>Дойц</a:t>
            </a:r>
            <a:r>
              <a:rPr lang="ru-RU" dirty="0" smtClean="0"/>
              <a:t>» с дизельным двигателем воздушного охлаждения. В СССР таких дизелей для гражданских машин не производили. Поставки были выполнены в 1975—1976 годах. Некоторые из этих машин работают и сейчас в </a:t>
            </a:r>
            <a:r>
              <a:rPr lang="ru-RU" dirty="0" smtClean="0"/>
              <a:t>регионах Сибири</a:t>
            </a:r>
            <a:r>
              <a:rPr lang="ru-RU" dirty="0" smtClean="0"/>
              <a:t> и Дальнего Востока. Работать на этих машинах считалось престижно, да и качеством и комфортом они отличались от отечественных, поэтому на них работали в основном отличники производства. Кроме того, наряду с отечественной в работах по строительству </a:t>
            </a:r>
            <a:r>
              <a:rPr lang="ru-RU" dirty="0" err="1" smtClean="0"/>
              <a:t>БАМа</a:t>
            </a:r>
            <a:r>
              <a:rPr lang="ru-RU" dirty="0" smtClean="0"/>
              <a:t> принимала и другая импортная техника производства западных стран и стран СЭВ.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БАМ 2014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0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Длина основного пути Тайшет — Советская Гавань составляет 4287 км. </a:t>
            </a:r>
            <a:r>
              <a:rPr lang="ru-RU" dirty="0" smtClean="0"/>
              <a:t>БАМ проходит севернее трассы Транссибирской магистрали, ответвляясь от неё </a:t>
            </a:r>
            <a:r>
              <a:rPr lang="ru-RU" dirty="0" smtClean="0"/>
              <a:t>в Тайшете</a:t>
            </a:r>
            <a:r>
              <a:rPr lang="ru-RU" dirty="0" smtClean="0"/>
              <a:t>, </a:t>
            </a:r>
            <a:r>
              <a:rPr lang="ru-RU" dirty="0" smtClean="0"/>
              <a:t>пересекает Ангару в Братске, пересекает Лену в Усть-Куте, проходит через </a:t>
            </a:r>
            <a:r>
              <a:rPr lang="ru-RU" dirty="0" err="1" smtClean="0"/>
              <a:t>Северобайкальск</a:t>
            </a:r>
            <a:r>
              <a:rPr lang="ru-RU" dirty="0" smtClean="0"/>
              <a:t>, огибая с севера озеро Байкал, затем проходит через Тынду, пересекает Амур в Комсомольске-на-Амуре и заканчивается на берегу Тихого океана в Советской Гавани. Ответвления: на Усть-Илимск (215 км); на </a:t>
            </a:r>
            <a:r>
              <a:rPr lang="ru-RU" dirty="0" err="1" smtClean="0"/>
              <a:t>Чинейское</a:t>
            </a:r>
            <a:r>
              <a:rPr lang="ru-RU" dirty="0" smtClean="0"/>
              <a:t> месторождение (66 км); на станцию Бамовская (179 км); на Якутск (на конец 2010 года построено 930 км, продолжается стройка на участке </a:t>
            </a:r>
            <a:r>
              <a:rPr lang="ru-RU" dirty="0" err="1" smtClean="0"/>
              <a:t>Кёрдем</a:t>
            </a:r>
            <a:r>
              <a:rPr lang="ru-RU" dirty="0" smtClean="0"/>
              <a:t> —Якутск) (1078 км); на </a:t>
            </a:r>
            <a:r>
              <a:rPr lang="ru-RU" dirty="0" err="1" smtClean="0"/>
              <a:t>Эльгинское</a:t>
            </a:r>
            <a:r>
              <a:rPr lang="ru-RU" dirty="0" smtClean="0"/>
              <a:t> месторождение (300 км); на станцию Известковая (326 км); на Чегдомын (16 км); на станцию Волочаевка (351 км); на станцию Чёрный Мыс — дорога к заброшенной стройке подводного тоннеля на остров Сахалин (120 км).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Трасса </a:t>
            </a:r>
            <a:r>
              <a:rPr lang="ru-RU" dirty="0" smtClean="0"/>
              <a:t>магистрали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Трасса магистрали проходит в основном в гористой местности, в том числе через Становое нагорье, прорезая семь горных хребтов. Высшая точка пути — </a:t>
            </a:r>
            <a:r>
              <a:rPr lang="ru-RU" dirty="0" err="1" smtClean="0"/>
              <a:t>Муруринский</a:t>
            </a:r>
            <a:r>
              <a:rPr lang="ru-RU" dirty="0" smtClean="0"/>
              <a:t> </a:t>
            </a:r>
            <a:r>
              <a:rPr lang="ru-RU" dirty="0" smtClean="0"/>
              <a:t>перевал</a:t>
            </a:r>
            <a:r>
              <a:rPr lang="ru-RU" dirty="0" smtClean="0"/>
              <a:t> (1323 метра над уровнем моря); крутые уклоны при заходе на этот перевал требуют применения двойной тяги и ограничения веса </a:t>
            </a:r>
            <a:r>
              <a:rPr lang="ru-RU" dirty="0" smtClean="0"/>
              <a:t>поездов. </a:t>
            </a:r>
            <a:r>
              <a:rPr lang="ru-RU" dirty="0" smtClean="0"/>
              <a:t>На трассе дороги пробито десять тоннелей, среди них — самый протяжённый в России Северо-Муйский тоннель.</a:t>
            </a:r>
          </a:p>
          <a:p>
            <a:pPr fontAlgn="base"/>
            <a:r>
              <a:rPr lang="ru-RU" dirty="0" smtClean="0"/>
              <a:t>Трасса дороги пересекает 11 крупных рек, всего на ней построено 2230 больших и малых мостов. Магистраль проходит более чем через 200 железнодорожных станций и разъездов, более 60 городов и поселков.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В 1937 году определено общее направление трассы </a:t>
            </a:r>
            <a:r>
              <a:rPr lang="ru-RU" dirty="0" err="1" smtClean="0"/>
              <a:t>БАМа</a:t>
            </a:r>
            <a:r>
              <a:rPr lang="ru-RU" dirty="0" smtClean="0"/>
              <a:t>: Тайшет — Братск — северная оконечность Байкала — Тындинский — </a:t>
            </a:r>
            <a:r>
              <a:rPr lang="ru-RU" dirty="0" err="1" smtClean="0"/>
              <a:t>Усть-Ниман</a:t>
            </a:r>
            <a:r>
              <a:rPr lang="ru-RU" dirty="0" smtClean="0"/>
              <a:t> — Комсомольск-на-Амуре — Советская Гавань.</a:t>
            </a:r>
          </a:p>
          <a:p>
            <a:pPr fontAlgn="base"/>
            <a:r>
              <a:rPr lang="ru-RU" dirty="0" smtClean="0"/>
              <a:t>При этом участок между Тындой и Нижнеангарском ещё не мог быть запроектирован, так как не имелось карт этой местности. Это направление стало основным направлением работы самолётов аэрофотосъёмки с 1938 года. Для проведения работ были закуплены гидросамолёты МП-1бис, на которых было установлено оборудование для аэрофотосъёмки. Пять машин поступило в НКПС в конце лета 1937 года, позже дополнительно было заказано ещё два самолёта, они прибыли в распоряжение ведомства в 1939 </a:t>
            </a:r>
            <a:r>
              <a:rPr lang="ru-RU" dirty="0" smtClean="0"/>
              <a:t>году.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строительства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В мае 1938 года </a:t>
            </a:r>
            <a:r>
              <a:rPr lang="ru-RU" dirty="0" err="1" smtClean="0"/>
              <a:t>Бамлаг</a:t>
            </a:r>
            <a:r>
              <a:rPr lang="ru-RU" dirty="0" smtClean="0"/>
              <a:t> был расформирован и на его базе было создано шесть железнодорожных ИТЛ. В 1938 году началось строительство западного участка от Тайшета до Братска, а в 1939 году — подготовительные работы на восточном участке от Комсомольска-на-Амуре до Советской Гавани.</a:t>
            </a:r>
          </a:p>
          <a:p>
            <a:pPr fontAlgn="base"/>
            <a:r>
              <a:rPr lang="ru-RU" dirty="0" smtClean="0"/>
              <a:t>Крупная узловая железнодорожная станция в Тынде</a:t>
            </a:r>
          </a:p>
          <a:p>
            <a:pPr fontAlgn="base"/>
            <a:r>
              <a:rPr lang="ru-RU" dirty="0" smtClean="0"/>
              <a:t>В январе 1942 года по решению Государственного Комитета Обороны с построенного к этому времени участка </a:t>
            </a:r>
            <a:r>
              <a:rPr lang="ru-RU" dirty="0" err="1" smtClean="0"/>
              <a:t>Бам</a:t>
            </a:r>
            <a:r>
              <a:rPr lang="ru-RU" dirty="0" smtClean="0"/>
              <a:t> — Тында были сняты звенья пути </a:t>
            </a:r>
            <a:r>
              <a:rPr lang="ru-RU" dirty="0" smtClean="0"/>
              <a:t>и мостовые </a:t>
            </a:r>
            <a:r>
              <a:rPr lang="ru-RU" dirty="0" smtClean="0"/>
              <a:t>фермы для строительства железнодорожной линии Сталинград —Саратов — Сызрань — Ульяновск (Волжская рокада).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поезд</a:t>
            </a:r>
            <a:endParaRPr lang="ru-RU" dirty="0"/>
          </a:p>
        </p:txBody>
      </p:sp>
      <p:pic>
        <p:nvPicPr>
          <p:cNvPr id="4" name="Содержимое 3" descr="039-02-06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00174"/>
            <a:ext cx="7929618" cy="529096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 перевозок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К 1997 году грузопоток по </a:t>
            </a:r>
            <a:r>
              <a:rPr lang="ru-RU" dirty="0" err="1" smtClean="0"/>
              <a:t>БАМу</a:t>
            </a:r>
            <a:r>
              <a:rPr lang="ru-RU" dirty="0" smtClean="0"/>
              <a:t> сократился вдвое по сравнению с пиковым на тот момент показателем 1990 года (в сутки проходило лишь несколько составов</a:t>
            </a:r>
            <a:r>
              <a:rPr lang="ru-RU" dirty="0" smtClean="0"/>
              <a:t>). К </a:t>
            </a:r>
            <a:r>
              <a:rPr lang="ru-RU" dirty="0" smtClean="0"/>
              <a:t>2009 году объём грузоперевозок по направлению Тайшет — Тында — Комсомольск снова вырос и составлял примерно 12 </a:t>
            </a:r>
            <a:r>
              <a:rPr lang="ru-RU" dirty="0" smtClean="0"/>
              <a:t>млн. </a:t>
            </a:r>
            <a:r>
              <a:rPr lang="ru-RU" dirty="0" smtClean="0"/>
              <a:t>тонн в </a:t>
            </a:r>
            <a:r>
              <a:rPr lang="ru-RU" dirty="0" smtClean="0"/>
              <a:t>год. Вместе </a:t>
            </a:r>
            <a:r>
              <a:rPr lang="ru-RU" dirty="0" smtClean="0"/>
              <a:t>с тем, даже при таких объёмах перевозок дорога остаётся </a:t>
            </a:r>
            <a:r>
              <a:rPr lang="ru-RU" dirty="0" smtClean="0"/>
              <a:t>нерентабельной.</a:t>
            </a:r>
            <a:endParaRPr lang="ru-RU" dirty="0" smtClean="0"/>
          </a:p>
          <a:p>
            <a:pPr fontAlgn="base"/>
            <a:r>
              <a:rPr lang="ru-RU" dirty="0" smtClean="0"/>
              <a:t>На 2009 год весь БАМ перевозил ежегодно около 12 </a:t>
            </a:r>
            <a:r>
              <a:rPr lang="ru-RU" dirty="0" smtClean="0"/>
              <a:t>млн. </a:t>
            </a:r>
            <a:r>
              <a:rPr lang="ru-RU" dirty="0" smtClean="0"/>
              <a:t>пассажиров — чуть более 1 % пассажирских железнодорожных перевозок всей </a:t>
            </a:r>
            <a:r>
              <a:rPr lang="ru-RU" dirty="0" smtClean="0"/>
              <a:t>России.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В советское время существовали планы строительства железнодорожной линии от </a:t>
            </a:r>
            <a:r>
              <a:rPr lang="ru-RU" dirty="0" err="1" smtClean="0"/>
              <a:t>БАМа</a:t>
            </a:r>
            <a:r>
              <a:rPr lang="ru-RU" dirty="0" smtClean="0"/>
              <a:t> по направлению на Чукотский полуостров. Планировалось также, что через Берингов пролив будет проложен тоннель и это позволит соединить железнодорожную сеть СССР с железными дорогами на Аляске.</a:t>
            </a:r>
          </a:p>
          <a:p>
            <a:pPr fontAlgn="base"/>
            <a:r>
              <a:rPr lang="ru-RU" dirty="0" smtClean="0"/>
              <a:t>В феврале 2006 государственная компания ТВЭЛ и корпорация «Металлы Восточной Сибири» разработали проект строительства железной дороги между </a:t>
            </a:r>
            <a:r>
              <a:rPr lang="ru-RU" dirty="0" err="1" smtClean="0"/>
              <a:t>БАМом</a:t>
            </a:r>
            <a:r>
              <a:rPr lang="ru-RU" dirty="0" smtClean="0"/>
              <a:t> и Транссибом Новый </a:t>
            </a:r>
            <a:r>
              <a:rPr lang="ru-RU" dirty="0" err="1" smtClean="0"/>
              <a:t>Уоян-Хиагда</a:t>
            </a:r>
            <a:r>
              <a:rPr lang="ru-RU" dirty="0" smtClean="0"/>
              <a:t>- Озерная -Могзон</a:t>
            </a:r>
            <a:r>
              <a:rPr lang="ru-RU" dirty="0" smtClean="0"/>
              <a:t> длиной примерно 350 км. Дорога должна обеспечить разработку и транспортировку урана с </a:t>
            </a:r>
            <a:r>
              <a:rPr lang="ru-RU" dirty="0" err="1" smtClean="0"/>
              <a:t>Хиагдинского</a:t>
            </a:r>
            <a:r>
              <a:rPr lang="ru-RU" dirty="0" smtClean="0"/>
              <a:t> месторождения и полиметаллов с </a:t>
            </a:r>
            <a:r>
              <a:rPr lang="ru-RU" dirty="0" smtClean="0"/>
              <a:t>месторождения Озерное.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</a:t>
            </a:r>
            <a:r>
              <a:rPr lang="ru-RU" dirty="0" smtClean="0"/>
              <a:t>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В </a:t>
            </a:r>
            <a:r>
              <a:rPr lang="ru-RU" dirty="0" smtClean="0"/>
              <a:t>2007 правительство одобрило план, согласно которому планируется строительство «капиллярных» веток к месторождениям полезных ископаемых. Также ранее было принято решение о строительстве переправы в виде Сахалинского тоннеля или моста.</a:t>
            </a:r>
          </a:p>
          <a:p>
            <a:pPr fontAlgn="base"/>
            <a:r>
              <a:rPr lang="ru-RU" dirty="0" smtClean="0"/>
              <a:t>В 2009 году началась реконструкция участка Комсомольск-на-Амуре — Советская Гавань(Дальневосточная железная дорога) со строительством нового </a:t>
            </a:r>
            <a:r>
              <a:rPr lang="ru-RU" dirty="0" err="1" smtClean="0"/>
              <a:t>Кузнецовского</a:t>
            </a:r>
            <a:r>
              <a:rPr lang="ru-RU" dirty="0" smtClean="0"/>
              <a:t> тоннеля, её планируют завершить в 2016 году.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</TotalTime>
  <Words>204</Words>
  <Application>Microsoft Office PowerPoint</Application>
  <PresentationFormat>Экран (4:3)</PresentationFormat>
  <Paragraphs>37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Модульная</vt:lpstr>
      <vt:lpstr>Байкало-амурская магистраль  40 лет</vt:lpstr>
      <vt:lpstr>Общие сведения:</vt:lpstr>
      <vt:lpstr>Трасса магистрали</vt:lpstr>
      <vt:lpstr>Проектирование</vt:lpstr>
      <vt:lpstr>Начало строительства</vt:lpstr>
      <vt:lpstr>Первый поезд</vt:lpstr>
      <vt:lpstr>Объем перевозок</vt:lpstr>
      <vt:lpstr>Планы развития</vt:lpstr>
      <vt:lpstr>Планы развития</vt:lpstr>
      <vt:lpstr>Общая стоимость проекта</vt:lpstr>
      <vt:lpstr>Современный БАМ</vt:lpstr>
      <vt:lpstr>Интересные факты</vt:lpstr>
      <vt:lpstr>Интересные факты</vt:lpstr>
      <vt:lpstr>Интересные факты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Байкало-амурская магистраль  40 лет</dc:title>
  <dc:creator>Пользователь</dc:creator>
  <cp:lastModifiedBy>Пользователь</cp:lastModifiedBy>
  <cp:revision>5</cp:revision>
  <dcterms:created xsi:type="dcterms:W3CDTF">2014-11-14T14:30:13Z</dcterms:created>
  <dcterms:modified xsi:type="dcterms:W3CDTF">2014-11-14T15:24:58Z</dcterms:modified>
</cp:coreProperties>
</file>