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F55-2211-4794-9DF2-65876E1FF6E2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D119-8673-4D53-A6CC-1639A1E1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F55-2211-4794-9DF2-65876E1FF6E2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D119-8673-4D53-A6CC-1639A1E1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F55-2211-4794-9DF2-65876E1FF6E2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D119-8673-4D53-A6CC-1639A1E1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F55-2211-4794-9DF2-65876E1FF6E2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D119-8673-4D53-A6CC-1639A1E1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F55-2211-4794-9DF2-65876E1FF6E2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D119-8673-4D53-A6CC-1639A1E1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F55-2211-4794-9DF2-65876E1FF6E2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D119-8673-4D53-A6CC-1639A1E1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F55-2211-4794-9DF2-65876E1FF6E2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D119-8673-4D53-A6CC-1639A1E1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F55-2211-4794-9DF2-65876E1FF6E2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D119-8673-4D53-A6CC-1639A1E1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F55-2211-4794-9DF2-65876E1FF6E2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D119-8673-4D53-A6CC-1639A1E1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F55-2211-4794-9DF2-65876E1FF6E2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D119-8673-4D53-A6CC-1639A1E1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8F55-2211-4794-9DF2-65876E1FF6E2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D119-8673-4D53-A6CC-1639A1E1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B8F55-2211-4794-9DF2-65876E1FF6E2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FD119-8673-4D53-A6CC-1639A1E15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98773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Свойства равнобедренного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треугольника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357166"/>
            <a:ext cx="2371725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28662" y="1643050"/>
            <a:ext cx="3000396" cy="3786214"/>
          </a:xfrm>
          <a:prstGeom prst="triangle">
            <a:avLst/>
          </a:prstGeom>
          <a:solidFill>
            <a:schemeClr val="accent1">
              <a:alpha val="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550070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114298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44" y="542926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1500166" y="3357562"/>
            <a:ext cx="285752" cy="28575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036083" y="3464719"/>
            <a:ext cx="357190" cy="28575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14744" y="1142984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▲АВС - равнобедренный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7620" y="1857364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АВ, ВС – боковые стороны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7620" y="2643182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АС - основание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3500438"/>
            <a:ext cx="46434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Углы А,С – углы при основании равнобедренного треугольника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4714884"/>
            <a:ext cx="2371725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28662" y="1643050"/>
            <a:ext cx="3000396" cy="3786214"/>
          </a:xfrm>
          <a:prstGeom prst="triangle">
            <a:avLst/>
          </a:prstGeom>
          <a:solidFill>
            <a:schemeClr val="accent1">
              <a:alpha val="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550070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114298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44" y="542926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1500166" y="3357562"/>
            <a:ext cx="285752" cy="28575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036083" y="3464719"/>
            <a:ext cx="357190" cy="28575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14744" y="1142984"/>
            <a:ext cx="46434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Дано: ▲АВС – равнобедренный, АВ=ВС, АС – основание, Р=49 см, АС=15 см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Найти: АВ,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1934" y="3643314"/>
            <a:ext cx="4643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АВ=ВС=(49 – 15):2=17 (см)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714884"/>
            <a:ext cx="2371725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28662" y="1643050"/>
            <a:ext cx="2714644" cy="2214578"/>
          </a:xfrm>
          <a:prstGeom prst="triangle">
            <a:avLst/>
          </a:prstGeom>
          <a:solidFill>
            <a:schemeClr val="accent1">
              <a:alpha val="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392906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114298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71802" y="392906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1285852" y="2786058"/>
            <a:ext cx="285752" cy="28575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964645" y="2750339"/>
            <a:ext cx="357190" cy="28575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1868" y="2143116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▲АВС - равносторонний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4744" y="2857496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АВ= ВС =АС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2071670" y="3786190"/>
            <a:ext cx="428628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4429132"/>
            <a:ext cx="2371725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28662" y="1643050"/>
            <a:ext cx="2714644" cy="2214578"/>
          </a:xfrm>
          <a:prstGeom prst="triangle">
            <a:avLst/>
          </a:prstGeom>
          <a:solidFill>
            <a:schemeClr val="accent1">
              <a:alpha val="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392906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114298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71802" y="392906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1285852" y="2786058"/>
            <a:ext cx="285752" cy="28575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964645" y="2750339"/>
            <a:ext cx="357190" cy="28575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1868" y="1785926"/>
            <a:ext cx="4643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Дано: ▲АВС – равносторонний, Р=63 см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4744" y="2643182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АВ= ВС =АС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2071670" y="3786190"/>
            <a:ext cx="428628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14744" y="307181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Найти: АВ,ВС,АС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57620" y="3714752"/>
            <a:ext cx="4643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АВ=ВС=АС=63:3=21 (см)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714884"/>
            <a:ext cx="2371725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28662" y="1643050"/>
            <a:ext cx="3000396" cy="3786214"/>
          </a:xfrm>
          <a:prstGeom prst="triangle">
            <a:avLst/>
          </a:prstGeom>
          <a:solidFill>
            <a:schemeClr val="accent1">
              <a:alpha val="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550070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114298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44" y="542926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1500166" y="3357562"/>
            <a:ext cx="285752" cy="28575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036083" y="3464719"/>
            <a:ext cx="357190" cy="28575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14744" y="1142984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▲АВС - равнобедренный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7620" y="1857364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биссектриса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7620" y="2571744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АС =18 см,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 см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6182" y="3143248"/>
            <a:ext cx="4643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Найти градусную меру угла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4714884"/>
            <a:ext cx="2371725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9" name="Прямая соединительная линия 18"/>
          <p:cNvCxnSpPr>
            <a:stCxn id="4" idx="0"/>
            <a:endCxn id="4" idx="3"/>
          </p:cNvCxnSpPr>
          <p:nvPr/>
        </p:nvCxnSpPr>
        <p:spPr>
          <a:xfrm rot="16200000" flipH="1">
            <a:off x="535753" y="3536157"/>
            <a:ext cx="3786214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14546" y="550070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Дуга 20"/>
          <p:cNvSpPr/>
          <p:nvPr/>
        </p:nvSpPr>
        <p:spPr>
          <a:xfrm rot="9562249">
            <a:off x="2023728" y="2151742"/>
            <a:ext cx="571504" cy="642918"/>
          </a:xfrm>
          <a:prstGeom prst="arc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7184096">
            <a:off x="2278218" y="2229223"/>
            <a:ext cx="571504" cy="642918"/>
          </a:xfrm>
          <a:prstGeom prst="arc">
            <a:avLst>
              <a:gd name="adj1" fmla="val 16640064"/>
              <a:gd name="adj2" fmla="val 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Определите истинность высказывания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47080" y="1600200"/>
            <a:ext cx="74498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Определите истинность высказывания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04734"/>
            <a:ext cx="6572295" cy="493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Определите истинность высказывания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73292"/>
            <a:ext cx="8229600" cy="4179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141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Свойства равнобедренного треугольника</vt:lpstr>
      <vt:lpstr>Слайд 2</vt:lpstr>
      <vt:lpstr>Слайд 3</vt:lpstr>
      <vt:lpstr>Слайд 4</vt:lpstr>
      <vt:lpstr>Слайд 5</vt:lpstr>
      <vt:lpstr>Слайд 6</vt:lpstr>
      <vt:lpstr>Определите истинность высказывания</vt:lpstr>
      <vt:lpstr>Определите истинность высказывания</vt:lpstr>
      <vt:lpstr>Определите истинность высказывания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2014-11-20T16:18:47Z</dcterms:created>
  <dcterms:modified xsi:type="dcterms:W3CDTF">2014-11-21T15:42:55Z</dcterms:modified>
</cp:coreProperties>
</file>