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8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18.wmf"/><Relationship Id="rId6" Type="http://schemas.openxmlformats.org/officeDocument/2006/relationships/image" Target="../media/image10.wmf"/><Relationship Id="rId5" Type="http://schemas.openxmlformats.org/officeDocument/2006/relationships/image" Target="../media/image19.wmf"/><Relationship Id="rId4" Type="http://schemas.openxmlformats.org/officeDocument/2006/relationships/image" Target="../media/image9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2" Type="http://schemas.openxmlformats.org/officeDocument/2006/relationships/image" Target="../media/image41.wmf"/><Relationship Id="rId16" Type="http://schemas.openxmlformats.org/officeDocument/2006/relationships/image" Target="../media/image55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F73C7-0B18-4CCD-8FDE-067EFCA3C30E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21D1B-9E16-4219-9D1C-8AAE0FC51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1D1B-9E16-4219-9D1C-8AAE0FC51DC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3.bin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математики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Гуторова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С.в.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Мбоу-сОШ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№ 25 города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458200" cy="1905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Значения синуса, косинуса, тангенса для углов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95600" y="1905000"/>
          <a:ext cx="2438400" cy="609600"/>
        </p:xfrm>
        <a:graphic>
          <a:graphicData uri="http://schemas.openxmlformats.org/presentationml/2006/ole">
            <p:oleObj spid="_x0000_s3073" name="Формула" r:id="rId3" imgW="787320" imgH="20304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проверим: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43200" y="1600200"/>
          <a:ext cx="2133600" cy="4179888"/>
        </p:xfrm>
        <a:graphic>
          <a:graphicData uri="http://schemas.openxmlformats.org/presentationml/2006/ole">
            <p:oleObj spid="_x0000_s24578" name="Формула" r:id="rId3" imgW="571320" imgH="172692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Благодарю всех за урок. Молодцы!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п.67, вопрос 18, знать таблицу,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595, № 599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Дополнительная задача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Сторона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параллелограмма АВС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равна 12см, диагональ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перпендикулярна АВ,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=7см. Найти углы параллелограмма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учащихся, заинтересованных математикой).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Устный счёт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303838"/>
          </a:xfrm>
        </p:spPr>
        <p:txBody>
          <a:bodyPr/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                    с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А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838200" y="1676400"/>
            <a:ext cx="23622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3352800"/>
          <a:ext cx="7848600" cy="236220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2362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Найти          =</a:t>
                      </a: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Найти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=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Найти</a:t>
                      </a: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=               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Найти           =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)Найти </a:t>
                      </a: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=                   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)Найти        =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676400" y="3352800"/>
          <a:ext cx="685800" cy="381000"/>
        </p:xfrm>
        <a:graphic>
          <a:graphicData uri="http://schemas.openxmlformats.org/presentationml/2006/ole">
            <p:oleObj spid="_x0000_s1028" name="Формула" r:id="rId4" imgW="355320" imgH="177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105400" y="3352800"/>
          <a:ext cx="609600" cy="381000"/>
        </p:xfrm>
        <a:graphic>
          <a:graphicData uri="http://schemas.openxmlformats.org/presentationml/2006/ole">
            <p:oleObj spid="_x0000_s1029" name="Формула" r:id="rId5" imgW="35532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600200" y="4114800"/>
          <a:ext cx="762000" cy="304800"/>
        </p:xfrm>
        <a:graphic>
          <a:graphicData uri="http://schemas.openxmlformats.org/presentationml/2006/ole">
            <p:oleObj spid="_x0000_s1030" name="Формула" r:id="rId6" imgW="368280" imgH="1396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105400" y="4114800"/>
          <a:ext cx="787400" cy="381000"/>
        </p:xfrm>
        <a:graphic>
          <a:graphicData uri="http://schemas.openxmlformats.org/presentationml/2006/ole">
            <p:oleObj spid="_x0000_s1031" name="Формула" r:id="rId7" imgW="380880" imgH="2030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676400" y="4876800"/>
          <a:ext cx="609600" cy="381000"/>
        </p:xfrm>
        <a:graphic>
          <a:graphicData uri="http://schemas.openxmlformats.org/presentationml/2006/ole">
            <p:oleObj spid="_x0000_s1033" name="Формула" r:id="rId8" imgW="279360" imgH="177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105400" y="4800600"/>
          <a:ext cx="582613" cy="436562"/>
        </p:xfrm>
        <a:graphic>
          <a:graphicData uri="http://schemas.openxmlformats.org/presentationml/2006/ole">
            <p:oleObj spid="_x0000_s1034" name="Формула" r:id="rId9" imgW="266400" imgH="2030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876800" y="1828800"/>
          <a:ext cx="1143000" cy="990600"/>
        </p:xfrm>
        <a:graphic>
          <a:graphicData uri="http://schemas.openxmlformats.org/presentationml/2006/ole">
            <p:oleObj spid="_x0000_s1035" name="Формула" r:id="rId10" imgW="520560" imgH="4316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590800" y="3200400"/>
          <a:ext cx="381000" cy="685800"/>
        </p:xfrm>
        <a:graphic>
          <a:graphicData uri="http://schemas.openxmlformats.org/presentationml/2006/ole">
            <p:oleObj spid="_x0000_s1036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943600" y="3200400"/>
          <a:ext cx="457200" cy="685800"/>
        </p:xfrm>
        <a:graphic>
          <a:graphicData uri="http://schemas.openxmlformats.org/presentationml/2006/ole">
            <p:oleObj spid="_x0000_s1037" name="Формула" r:id="rId12" imgW="1396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743200" y="3886200"/>
          <a:ext cx="457200" cy="685800"/>
        </p:xfrm>
        <a:graphic>
          <a:graphicData uri="http://schemas.openxmlformats.org/presentationml/2006/ole">
            <p:oleObj spid="_x0000_s1038" name="Формула" r:id="rId13" imgW="139680" imgH="39348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6096000" y="3886200"/>
          <a:ext cx="381000" cy="685800"/>
        </p:xfrm>
        <a:graphic>
          <a:graphicData uri="http://schemas.openxmlformats.org/presentationml/2006/ole">
            <p:oleObj spid="_x0000_s1039" name="Формула" r:id="rId14" imgW="152280" imgH="3934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514600" y="4724400"/>
          <a:ext cx="381000" cy="685800"/>
        </p:xfrm>
        <a:graphic>
          <a:graphicData uri="http://schemas.openxmlformats.org/presentationml/2006/ole">
            <p:oleObj spid="_x0000_s1040" name="Формула" r:id="rId15" imgW="15228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867400" y="4648200"/>
          <a:ext cx="381000" cy="685800"/>
        </p:xfrm>
        <a:graphic>
          <a:graphicData uri="http://schemas.openxmlformats.org/presentationml/2006/ole">
            <p:oleObj spid="_x0000_s1041" name="Формула" r:id="rId16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закрепление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               2                           А</a:t>
            </a:r>
          </a:p>
          <a:p>
            <a:pPr algn="just">
              <a:spcAft>
                <a:spcPts val="0"/>
              </a:spcAft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 Найти 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ответы:</a:t>
            </a:r>
          </a:p>
          <a:p>
            <a:pPr algn="just">
              <a:spcAft>
                <a:spcPts val="0"/>
              </a:spcAft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 Найти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)Найти </a:t>
            </a:r>
          </a:p>
          <a:p>
            <a:pPr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)Найти</a:t>
            </a:r>
          </a:p>
          <a:p>
            <a:pPr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)Найти            </a:t>
            </a:r>
          </a:p>
          <a:p>
            <a:pPr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)Найти   </a:t>
            </a:r>
          </a:p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219200" y="1524000"/>
            <a:ext cx="3276600" cy="685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362200" y="2667000"/>
          <a:ext cx="762000" cy="381000"/>
        </p:xfrm>
        <a:graphic>
          <a:graphicData uri="http://schemas.openxmlformats.org/presentationml/2006/ole">
            <p:oleObj spid="_x0000_s17412" name="Формула" r:id="rId3" imgW="355320" imgH="177480" progId="Equation.3">
              <p:embed/>
            </p:oleObj>
          </a:graphicData>
        </a:graphic>
      </p:graphicFrame>
      <p:graphicFrame>
        <p:nvGraphicFramePr>
          <p:cNvPr id="17417" name="Object 6"/>
          <p:cNvGraphicFramePr>
            <a:graphicFrameLocks noChangeAspect="1"/>
          </p:cNvGraphicFramePr>
          <p:nvPr/>
        </p:nvGraphicFramePr>
        <p:xfrm>
          <a:off x="2209800" y="3733800"/>
          <a:ext cx="762000" cy="304800"/>
        </p:xfrm>
        <a:graphic>
          <a:graphicData uri="http://schemas.openxmlformats.org/presentationml/2006/ole">
            <p:oleObj spid="_x0000_s17417" name="Формула" r:id="rId4" imgW="368280" imgH="139680" progId="Equation.3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209800" y="4267200"/>
          <a:ext cx="787400" cy="381000"/>
        </p:xfrm>
        <a:graphic>
          <a:graphicData uri="http://schemas.openxmlformats.org/presentationml/2006/ole">
            <p:oleObj spid="_x0000_s17419" name="Формула" r:id="rId5" imgW="380880" imgH="203040" progId="Equation.3">
              <p:embed/>
            </p:oleObj>
          </a:graphicData>
        </a:graphic>
      </p:graphicFrame>
      <p:graphicFrame>
        <p:nvGraphicFramePr>
          <p:cNvPr id="17420" name="Object 9"/>
          <p:cNvGraphicFramePr>
            <a:graphicFrameLocks noChangeAspect="1"/>
          </p:cNvGraphicFramePr>
          <p:nvPr/>
        </p:nvGraphicFramePr>
        <p:xfrm>
          <a:off x="2209800" y="4800600"/>
          <a:ext cx="609600" cy="381000"/>
        </p:xfrm>
        <a:graphic>
          <a:graphicData uri="http://schemas.openxmlformats.org/presentationml/2006/ole">
            <p:oleObj spid="_x0000_s17420" name="Формула" r:id="rId6" imgW="279360" imgH="177480" progId="Equation.3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2362200" y="3173413"/>
          <a:ext cx="762000" cy="434975"/>
        </p:xfrm>
        <a:graphic>
          <a:graphicData uri="http://schemas.openxmlformats.org/presentationml/2006/ole">
            <p:oleObj spid="_x0000_s17421" name="Формула" r:id="rId7" imgW="355320" imgH="203040" progId="Equation.3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2209800" y="5334000"/>
          <a:ext cx="582613" cy="436562"/>
        </p:xfrm>
        <a:graphic>
          <a:graphicData uri="http://schemas.openxmlformats.org/presentationml/2006/ole">
            <p:oleObj spid="_x0000_s17422" name="Формула" r:id="rId8" imgW="266400" imgH="203040" progId="Equation.3">
              <p:embed/>
            </p:oleObj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5486400" y="1447800"/>
          <a:ext cx="1143000" cy="990600"/>
        </p:xfrm>
        <a:graphic>
          <a:graphicData uri="http://schemas.openxmlformats.org/presentationml/2006/ole">
            <p:oleObj spid="_x0000_s17423" name="Формула" r:id="rId9" imgW="520560" imgH="431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867400" y="2362200"/>
          <a:ext cx="2667000" cy="2057400"/>
        </p:xfrm>
        <a:graphic>
          <a:graphicData uri="http://schemas.openxmlformats.org/presentationml/2006/ole">
            <p:oleObj spid="_x0000_s17424" name="Формула" r:id="rId10" imgW="1447560" imgH="97776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867400" y="4267200"/>
          <a:ext cx="3022600" cy="1828800"/>
        </p:xfrm>
        <a:graphic>
          <a:graphicData uri="http://schemas.openxmlformats.org/presentationml/2006/ole">
            <p:oleObj spid="_x0000_s17425" name="Формула" r:id="rId11" imgW="1498320" imgH="8380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0" y="4267200"/>
            <a:ext cx="64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085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угол А равен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                                       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вывод:   1)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; 2)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3)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143000" y="1447800"/>
            <a:ext cx="2971800" cy="762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315200" y="1447800"/>
          <a:ext cx="544513" cy="381000"/>
        </p:xfrm>
        <a:graphic>
          <a:graphicData uri="http://schemas.openxmlformats.org/presentationml/2006/ole">
            <p:oleObj spid="_x0000_s18435" name="Формула" r:id="rId4" imgW="253800" imgH="177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85800" y="2667000"/>
          <a:ext cx="2286000" cy="381000"/>
        </p:xfrm>
        <a:graphic>
          <a:graphicData uri="http://schemas.openxmlformats.org/presentationml/2006/ole">
            <p:oleObj spid="_x0000_s18436" name="Формула" r:id="rId5" imgW="1409400" imgH="27936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200400" y="2667000"/>
          <a:ext cx="1981200" cy="381000"/>
        </p:xfrm>
        <a:graphic>
          <a:graphicData uri="http://schemas.openxmlformats.org/presentationml/2006/ole">
            <p:oleObj spid="_x0000_s18437" name="Формула" r:id="rId6" imgW="1409400" imgH="27936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85800" y="3124200"/>
          <a:ext cx="2362200" cy="469900"/>
        </p:xfrm>
        <a:graphic>
          <a:graphicData uri="http://schemas.openxmlformats.org/presentationml/2006/ole">
            <p:oleObj spid="_x0000_s18438" name="Формула" r:id="rId7" imgW="1269720" imgH="31716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85800" y="3581400"/>
          <a:ext cx="1219200" cy="457200"/>
        </p:xfrm>
        <a:graphic>
          <a:graphicData uri="http://schemas.openxmlformats.org/presentationml/2006/ole">
            <p:oleObj spid="_x0000_s18439" name="Формула" r:id="rId8" imgW="685800" imgH="228600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685800" y="4114800"/>
          <a:ext cx="2014538" cy="842962"/>
        </p:xfrm>
        <a:graphic>
          <a:graphicData uri="http://schemas.openxmlformats.org/presentationml/2006/ole">
            <p:oleObj spid="_x0000_s18440" name="Формула" r:id="rId9" imgW="939600" imgH="393480" progId="Equation.3">
              <p:embed/>
            </p:oleObj>
          </a:graphicData>
        </a:graphic>
      </p:graphicFrame>
      <p:graphicFrame>
        <p:nvGraphicFramePr>
          <p:cNvPr id="18442" name="Object 6"/>
          <p:cNvGraphicFramePr>
            <a:graphicFrameLocks noChangeAspect="1"/>
          </p:cNvGraphicFramePr>
          <p:nvPr/>
        </p:nvGraphicFramePr>
        <p:xfrm>
          <a:off x="685800" y="4876800"/>
          <a:ext cx="2444750" cy="941388"/>
        </p:xfrm>
        <a:graphic>
          <a:graphicData uri="http://schemas.openxmlformats.org/presentationml/2006/ole">
            <p:oleObj spid="_x0000_s18442" name="Формула" r:id="rId10" imgW="1180800" imgH="431640" progId="Equation.3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3962400" y="3200400"/>
          <a:ext cx="3103563" cy="981075"/>
        </p:xfrm>
        <a:graphic>
          <a:graphicData uri="http://schemas.openxmlformats.org/presentationml/2006/ole">
            <p:oleObj spid="_x0000_s18445" name="Формула" r:id="rId11" imgW="1422360" imgH="457200" progId="Equation.3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5029200" y="4267200"/>
          <a:ext cx="1524000" cy="842963"/>
        </p:xfrm>
        <a:graphic>
          <a:graphicData uri="http://schemas.openxmlformats.org/presentationml/2006/ole">
            <p:oleObj spid="_x0000_s18447" name="Формула" r:id="rId12" imgW="711000" imgH="393480" progId="Equation.3">
              <p:embed/>
            </p:oleObj>
          </a:graphicData>
        </a:graphic>
      </p:graphicFrame>
      <p:graphicFrame>
        <p:nvGraphicFramePr>
          <p:cNvPr id="18448" name="Object 6"/>
          <p:cNvGraphicFramePr>
            <a:graphicFrameLocks noChangeAspect="1"/>
          </p:cNvGraphicFramePr>
          <p:nvPr/>
        </p:nvGraphicFramePr>
        <p:xfrm>
          <a:off x="7162800" y="4114800"/>
          <a:ext cx="1735137" cy="941388"/>
        </p:xfrm>
        <a:graphic>
          <a:graphicData uri="http://schemas.openxmlformats.org/presentationml/2006/ole">
            <p:oleObj spid="_x0000_s18448" name="Формула" r:id="rId13" imgW="838080" imgH="431640" progId="Equation.3">
              <p:embed/>
            </p:oleObj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5375275" y="5181600"/>
          <a:ext cx="2409825" cy="981075"/>
        </p:xfrm>
        <a:graphic>
          <a:graphicData uri="http://schemas.openxmlformats.org/presentationml/2006/ole">
            <p:oleObj spid="_x0000_s18449" name="Формула" r:id="rId14" imgW="1104840" imgH="4572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Значения для 60˚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                                                             угол А равен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а                       2а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                                    А                      Найдите угол 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838200" y="1828800"/>
            <a:ext cx="2667000" cy="838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391400" y="1600200"/>
          <a:ext cx="533400" cy="381000"/>
        </p:xfrm>
        <a:graphic>
          <a:graphicData uri="http://schemas.openxmlformats.org/presentationml/2006/ole">
            <p:oleObj spid="_x0000_s19458" name="Формула" r:id="rId3" imgW="253800" imgH="177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066800" y="2895600"/>
          <a:ext cx="2667000" cy="2362200"/>
        </p:xfrm>
        <a:graphic>
          <a:graphicData uri="http://schemas.openxmlformats.org/presentationml/2006/ole">
            <p:oleObj spid="_x0000_s19459" name="Формула" r:id="rId4" imgW="1155600" imgH="12826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715000" y="3200400"/>
          <a:ext cx="2286000" cy="2209800"/>
        </p:xfrm>
        <a:graphic>
          <a:graphicData uri="http://schemas.openxmlformats.org/presentationml/2006/ole">
            <p:oleObj spid="_x0000_s19460" name="Формула" r:id="rId5" imgW="965160" imgH="10918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Равнобедренный прямоугольный треугольник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углы А и В по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С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вывод: </a:t>
            </a:r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219200" y="1676400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34000" y="2057400"/>
          <a:ext cx="685800" cy="381000"/>
        </p:xfrm>
        <a:graphic>
          <a:graphicData uri="http://schemas.openxmlformats.org/presentationml/2006/ole">
            <p:oleObj spid="_x0000_s20482" name="Формула" r:id="rId3" imgW="25380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7200" y="2743200"/>
          <a:ext cx="2362200" cy="838200"/>
        </p:xfrm>
        <a:graphic>
          <a:graphicData uri="http://schemas.openxmlformats.org/presentationml/2006/ole">
            <p:oleObj spid="_x0000_s20483" name="Формула" r:id="rId4" imgW="1409400" imgH="55872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81000" y="3581400"/>
          <a:ext cx="3886200" cy="3124200"/>
        </p:xfrm>
        <a:graphic>
          <a:graphicData uri="http://schemas.openxmlformats.org/presentationml/2006/ole">
            <p:oleObj spid="_x0000_s20484" name="Формула" r:id="rId5" imgW="1562040" imgH="1574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562600" y="3581400"/>
          <a:ext cx="3073400" cy="1371600"/>
        </p:xfrm>
        <a:graphic>
          <a:graphicData uri="http://schemas.openxmlformats.org/presentationml/2006/ole">
            <p:oleObj spid="_x0000_s20485" name="Формула" r:id="rId6" imgW="1536480" imgH="66024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таблица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77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9449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49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49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49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14400" y="2667000"/>
          <a:ext cx="914400" cy="533400"/>
        </p:xfrm>
        <a:graphic>
          <a:graphicData uri="http://schemas.openxmlformats.org/presentationml/2006/ole">
            <p:oleObj spid="_x0000_s21506" name="Формула" r:id="rId3" imgW="25380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14400" y="3657600"/>
          <a:ext cx="762000" cy="457200"/>
        </p:xfrm>
        <a:graphic>
          <a:graphicData uri="http://schemas.openxmlformats.org/presentationml/2006/ole">
            <p:oleObj spid="_x0000_s21507" name="Формула" r:id="rId4" imgW="253800" imgH="177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914400" y="4572000"/>
          <a:ext cx="685800" cy="457200"/>
        </p:xfrm>
        <a:graphic>
          <a:graphicData uri="http://schemas.openxmlformats.org/presentationml/2006/ole">
            <p:oleObj spid="_x0000_s21508" name="Формула" r:id="rId5" imgW="253800" imgH="177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200400" y="2514600"/>
          <a:ext cx="457200" cy="838200"/>
        </p:xfrm>
        <a:graphic>
          <a:graphicData uri="http://schemas.openxmlformats.org/presentationml/2006/ole">
            <p:oleObj spid="_x0000_s21509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562600" y="4495800"/>
          <a:ext cx="457200" cy="762000"/>
        </p:xfrm>
        <a:graphic>
          <a:graphicData uri="http://schemas.openxmlformats.org/presentationml/2006/ole">
            <p:oleObj spid="_x0000_s21511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200400" y="3505200"/>
          <a:ext cx="381000" cy="838200"/>
        </p:xfrm>
        <a:graphic>
          <a:graphicData uri="http://schemas.openxmlformats.org/presentationml/2006/ole">
            <p:oleObj spid="_x0000_s21512" name="Формула" r:id="rId8" imgW="266400" imgH="43164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486400" y="3505200"/>
          <a:ext cx="381000" cy="838200"/>
        </p:xfrm>
        <a:graphic>
          <a:graphicData uri="http://schemas.openxmlformats.org/presentationml/2006/ole">
            <p:oleObj spid="_x0000_s21513" name="Формула" r:id="rId9" imgW="266400" imgH="431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200400" y="4495800"/>
          <a:ext cx="685800" cy="762000"/>
        </p:xfrm>
        <a:graphic>
          <a:graphicData uri="http://schemas.openxmlformats.org/presentationml/2006/ole">
            <p:oleObj spid="_x0000_s21514" name="Формула" r:id="rId10" imgW="253800" imgH="43164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334000" y="2590800"/>
          <a:ext cx="685800" cy="762000"/>
        </p:xfrm>
        <a:graphic>
          <a:graphicData uri="http://schemas.openxmlformats.org/presentationml/2006/ole">
            <p:oleObj spid="_x0000_s21515" name="Формула" r:id="rId11" imgW="253800" imgH="431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7620000" y="4572000"/>
          <a:ext cx="609600" cy="533400"/>
        </p:xfrm>
        <a:graphic>
          <a:graphicData uri="http://schemas.openxmlformats.org/presentationml/2006/ole">
            <p:oleObj spid="_x0000_s21516" name="Формула" r:id="rId12" imgW="22860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543800" y="2590800"/>
          <a:ext cx="533400" cy="736600"/>
        </p:xfrm>
        <a:graphic>
          <a:graphicData uri="http://schemas.openxmlformats.org/presentationml/2006/ole">
            <p:oleObj spid="_x0000_s21517" name="Формула" r:id="rId13" imgW="253800" imgH="43164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7620000" y="3581400"/>
          <a:ext cx="393700" cy="457200"/>
        </p:xfrm>
        <a:graphic>
          <a:graphicData uri="http://schemas.openxmlformats.org/presentationml/2006/ole">
            <p:oleObj spid="_x0000_s21518" name="Формула" r:id="rId14" imgW="88560" imgH="1648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143000" y="1752600"/>
          <a:ext cx="533400" cy="457200"/>
        </p:xfrm>
        <a:graphic>
          <a:graphicData uri="http://schemas.openxmlformats.org/presentationml/2006/ole">
            <p:oleObj spid="_x0000_s21519" name="Формула" r:id="rId15" imgW="152280" imgH="1396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200400" y="1676400"/>
          <a:ext cx="914400" cy="457200"/>
        </p:xfrm>
        <a:graphic>
          <a:graphicData uri="http://schemas.openxmlformats.org/presentationml/2006/ole">
            <p:oleObj spid="_x0000_s21520" name="Формула" r:id="rId16" imgW="355320" imgH="177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257800" y="1752600"/>
          <a:ext cx="990600" cy="381000"/>
        </p:xfrm>
        <a:graphic>
          <a:graphicData uri="http://schemas.openxmlformats.org/presentationml/2006/ole">
            <p:oleObj spid="_x0000_s21521" name="Формула" r:id="rId17" imgW="368280" imgH="1396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543800" y="1752600"/>
          <a:ext cx="762000" cy="457200"/>
        </p:xfrm>
        <a:graphic>
          <a:graphicData uri="http://schemas.openxmlformats.org/presentationml/2006/ole">
            <p:oleObj spid="_x0000_s21522" name="Формула" r:id="rId18" imgW="279360" imgH="1774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по чертежам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параллелограмм,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 высота к стороне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АЕ=4см, 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=5 см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Найти площадь параллелограмма                   Проверим: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Решение: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=...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=...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239000" y="1447800"/>
          <a:ext cx="1524000" cy="406400"/>
        </p:xfrm>
        <a:graphic>
          <a:graphicData uri="http://schemas.openxmlformats.org/presentationml/2006/ole">
            <p:oleObj spid="_x0000_s22530" name="Формула" r:id="rId3" imgW="60948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90600" y="4114800"/>
          <a:ext cx="2895600" cy="457200"/>
        </p:xfrm>
        <a:graphic>
          <a:graphicData uri="http://schemas.openxmlformats.org/presentationml/2006/ole">
            <p:oleObj spid="_x0000_s22531" name="Формула" r:id="rId4" imgW="124452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828800" y="5334000"/>
          <a:ext cx="1524000" cy="674687"/>
        </p:xfrm>
        <a:graphic>
          <a:graphicData uri="http://schemas.openxmlformats.org/presentationml/2006/ole">
            <p:oleObj spid="_x0000_s22532" name="Формула" r:id="rId5" imgW="609480" imgH="2664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334000" y="3429000"/>
          <a:ext cx="3581400" cy="2698750"/>
        </p:xfrm>
        <a:graphic>
          <a:graphicData uri="http://schemas.openxmlformats.org/presentationml/2006/ole">
            <p:oleObj spid="_x0000_s22533" name="Формула" r:id="rId6" imgW="1828800" imgH="126972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077630" y="121220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990600" y="1524000"/>
            <a:ext cx="3842331" cy="3264932"/>
            <a:chOff x="1219200" y="1371600"/>
            <a:chExt cx="3842331" cy="3264932"/>
          </a:xfrm>
        </p:grpSpPr>
        <p:sp>
          <p:nvSpPr>
            <p:cNvPr id="4" name="Параллелограмм 3"/>
            <p:cNvSpPr/>
            <p:nvPr/>
          </p:nvSpPr>
          <p:spPr>
            <a:xfrm>
              <a:off x="1219200" y="1371600"/>
              <a:ext cx="1752600" cy="914400"/>
            </a:xfrm>
            <a:prstGeom prst="parallelogram">
              <a:avLst>
                <a:gd name="adj" fmla="val 261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76800" y="426720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dirty="0"/>
            </a:p>
          </p:txBody>
        </p:sp>
      </p:grpSp>
      <p:cxnSp>
        <p:nvCxnSpPr>
          <p:cNvPr id="20" name="Прямая соединительная линия 19"/>
          <p:cNvCxnSpPr/>
          <p:nvPr/>
        </p:nvCxnSpPr>
        <p:spPr>
          <a:xfrm rot="5400000">
            <a:off x="762794" y="19804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х: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4                             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2)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3)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3                                       5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Вычислить: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2438400" y="1676400"/>
            <a:ext cx="1447800" cy="609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3502065">
            <a:off x="1089427" y="2697909"/>
            <a:ext cx="1343574" cy="6245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9463242">
            <a:off x="3349221" y="2898997"/>
            <a:ext cx="1652887" cy="68124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9619371">
            <a:off x="6324600" y="2286000"/>
            <a:ext cx="914400" cy="1676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438400" y="4953000"/>
          <a:ext cx="3492500" cy="663575"/>
        </p:xfrm>
        <a:graphic>
          <a:graphicData uri="http://schemas.openxmlformats.org/presentationml/2006/ole">
            <p:oleObj spid="_x0000_s23554" name="Формула" r:id="rId3" imgW="105408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553200" y="1447800"/>
          <a:ext cx="1371600" cy="685800"/>
        </p:xfrm>
        <a:graphic>
          <a:graphicData uri="http://schemas.openxmlformats.org/presentationml/2006/ole">
            <p:oleObj spid="_x0000_s23555" name="Формула" r:id="rId4" imgW="507960" imgH="177480" progId="Equation.3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443</TotalTime>
  <Words>308</Words>
  <Application>Microsoft Office PowerPoint</Application>
  <PresentationFormat>Экран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Трек</vt:lpstr>
      <vt:lpstr>Формула</vt:lpstr>
      <vt:lpstr>Учитель математики Гуторова С.в. Мбоу-сОШ № 25 города Тулы</vt:lpstr>
      <vt:lpstr>Устный счёт</vt:lpstr>
      <vt:lpstr>закрепление</vt:lpstr>
      <vt:lpstr>Изучение нового материала</vt:lpstr>
      <vt:lpstr>Значения для 60˚</vt:lpstr>
      <vt:lpstr>Равнобедренный прямоугольный треугольник</vt:lpstr>
      <vt:lpstr>таблица</vt:lpstr>
      <vt:lpstr>Работа по чертежам</vt:lpstr>
      <vt:lpstr>Проверь себя</vt:lpstr>
      <vt:lpstr>ответы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математики Сажина Ирина Михайловна</dc:title>
  <dc:creator>Тёма</dc:creator>
  <cp:lastModifiedBy>Светик</cp:lastModifiedBy>
  <cp:revision>90</cp:revision>
  <dcterms:created xsi:type="dcterms:W3CDTF">2013-06-15T16:57:45Z</dcterms:created>
  <dcterms:modified xsi:type="dcterms:W3CDTF">2014-11-23T17:38:33Z</dcterms:modified>
</cp:coreProperties>
</file>