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AD28-4038-40B1-8F9D-0CE90D06360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10F9-3E4B-4888-9E81-35D513084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AD28-4038-40B1-8F9D-0CE90D06360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10F9-3E4B-4888-9E81-35D513084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6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/>
              <a:t>Проблемное обучение как основа проектной деятельности</a:t>
            </a:r>
            <a:endParaRPr lang="ru-RU" altLang="ru-RU" b="1" i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4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Выступления    Авторы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Выступления    Авторы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Выступления    Авторы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/>
              <a:t>Внеурочная проектная деятельность</a:t>
            </a:r>
            <a:endParaRPr lang="ru-RU" altLang="ru-RU" sz="4000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5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6000" i="1" smtClean="0">
                <a:solidFill>
                  <a:schemeClr val="folHlink"/>
                </a:solidFill>
                <a:latin typeface="VivaldiD CL" pitchFamily="66" charset="0"/>
              </a:rPr>
              <a:t>Поворот и его применение в шифрах</a:t>
            </a:r>
            <a:endParaRPr lang="ru-RU" altLang="ru-RU" sz="6000" i="1" smtClean="0">
              <a:solidFill>
                <a:schemeClr val="folHlink"/>
              </a:solidFill>
              <a:latin typeface="VivaldiD CL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i="1" smtClean="0">
                <a:solidFill>
                  <a:srgbClr val="66FFCC"/>
                </a:solidFill>
              </a:rPr>
              <a:t>Математическое представление музыки</a:t>
            </a:r>
            <a:endParaRPr lang="ru-RU" altLang="ru-RU" i="1" smtClean="0">
              <a:solidFill>
                <a:srgbClr val="66FFCC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1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76"/>
      </p:ext>
    </p:extLst>
  </p:cSld>
  <p:clrMapOvr>
    <a:masterClrMapping/>
  </p:clrMapOvr>
  <p:transition advTm="7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/>
              <a:t>Имитационная игра</a:t>
            </a:r>
            <a:endParaRPr lang="ru-RU" altLang="ru-RU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/>
              <a:t>Метод «Портфель  школьника»</a:t>
            </a:r>
            <a:endParaRPr lang="ru-RU" altLang="ru-RU" sz="4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i="1" smtClean="0"/>
              <a:t>Технология проблемного обучения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Урок математики.</a:t>
            </a:r>
            <a:r>
              <a:rPr lang="ru-RU" altLang="ru-RU" sz="2400" smtClean="0"/>
              <a:t> </a:t>
            </a:r>
            <a:r>
              <a:rPr lang="ru-RU" altLang="ru-RU" sz="2800" smtClean="0"/>
              <a:t> Тема «Длина окружности</a:t>
            </a:r>
            <a:r>
              <a:rPr lang="ru-RU" altLang="ru-RU" smtClean="0"/>
              <a:t>»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i="1" smtClean="0"/>
              <a:t>Геометрия. Тема «Египетский треугольник»</a:t>
            </a:r>
            <a:endParaRPr lang="ru-RU" altLang="ru-RU" sz="3200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b="1" i="1" smtClean="0"/>
              <a:t>Алгебра. Тема «Квадратные уравнения»</a:t>
            </a:r>
            <a:endParaRPr lang="ru-RU" altLang="ru-RU" sz="2800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06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/>
              <a:t>Свойства средней линии трапеции</a:t>
            </a:r>
            <a:endParaRPr lang="ru-RU" altLang="ru-RU" sz="4000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/>
              <a:t>Программа «Живая геометрия»</a:t>
            </a:r>
            <a:endParaRPr lang="ru-RU" altLang="ru-RU" sz="4000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27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/>
              <a:t>Проектная работа на уроках</a:t>
            </a:r>
            <a:endParaRPr lang="ru-RU" altLang="ru-RU" sz="4000" b="1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Проблемное обучение как основа проектной деятельности</vt:lpstr>
      <vt:lpstr>Презентация PowerPoint</vt:lpstr>
      <vt:lpstr>Технология проблемного обучения</vt:lpstr>
      <vt:lpstr>Урок математики.  Тема «Длина окружности»</vt:lpstr>
      <vt:lpstr>Геометрия. Тема «Египетский треугольник»</vt:lpstr>
      <vt:lpstr>Алгебра. Тема «Квадратные уравнения»</vt:lpstr>
      <vt:lpstr>Свойства средней линии трапеции</vt:lpstr>
      <vt:lpstr>Программа «Живая геометрия»</vt:lpstr>
      <vt:lpstr>Проектная работа на уроках</vt:lpstr>
      <vt:lpstr>Выступления    Авторы</vt:lpstr>
      <vt:lpstr>Выступления    Авторы</vt:lpstr>
      <vt:lpstr>Выступления    Авторы</vt:lpstr>
      <vt:lpstr>Внеурочная проектная деятельность</vt:lpstr>
      <vt:lpstr>Поворот и его применение в шифрах</vt:lpstr>
      <vt:lpstr>Презентация PowerPoint</vt:lpstr>
      <vt:lpstr>Презентация PowerPoint</vt:lpstr>
      <vt:lpstr>Математическое представление музыки</vt:lpstr>
      <vt:lpstr>Презентация PowerPoint</vt:lpstr>
      <vt:lpstr>Имитационная игра</vt:lpstr>
      <vt:lpstr>Метод «Портфель  школьника»</vt:lpstr>
      <vt:lpstr>Презентация PowerPoint</vt:lpstr>
    </vt:vector>
  </TitlesOfParts>
  <Company>Ольга-ПК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Проблемное обучение как основа проектной деятельности</dc:title>
  <dc:creator>Ольга</dc:creator>
  <cp:lastModifiedBy>Ольга</cp:lastModifiedBy>
  <cp:revision>1</cp:revision>
  <dcterms:created xsi:type="dcterms:W3CDTF">2014-11-16T14:28:59Z</dcterms:created>
  <dcterms:modified xsi:type="dcterms:W3CDTF">2014-11-16T14:28:59Z</dcterms:modified>
</cp:coreProperties>
</file>