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CF59DEB-4C9E-45A0-9A90-C82FC98D5D5C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31223-8A9F-4D8F-9C67-F574501A0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Решение задач на вычисление площадей фигур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Учитель Володина О.Н.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Задача 9</a:t>
            </a:r>
            <a:endParaRPr lang="ru-RU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16200000">
            <a:off x="857224" y="1785926"/>
            <a:ext cx="1857388" cy="100013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4"/>
            <a:endCxn id="6" idx="2"/>
          </p:cNvCxnSpPr>
          <p:nvPr/>
        </p:nvCxnSpPr>
        <p:spPr>
          <a:xfrm>
            <a:off x="2285984" y="1357298"/>
            <a:ext cx="0" cy="18573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285984" y="1357298"/>
            <a:ext cx="3000396" cy="18573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357290" y="2285992"/>
            <a:ext cx="18573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ый треугольник 13"/>
          <p:cNvSpPr/>
          <p:nvPr/>
        </p:nvSpPr>
        <p:spPr>
          <a:xfrm>
            <a:off x="5286380" y="1357298"/>
            <a:ext cx="500066" cy="185738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57224" y="314324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28794" y="8572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85723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29256" y="321468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00232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857628"/>
            <a:ext cx="3438525" cy="47625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214818"/>
            <a:ext cx="2038350" cy="47625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572008"/>
            <a:ext cx="2305050" cy="485775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5072074"/>
            <a:ext cx="1657350" cy="476250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500702"/>
            <a:ext cx="2181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371600" y="214290"/>
            <a:ext cx="7772400" cy="1470025"/>
          </a:xfrm>
        </p:spPr>
        <p:txBody>
          <a:bodyPr/>
          <a:lstStyle/>
          <a:p>
            <a:r>
              <a:rPr lang="ru-RU" dirty="0" smtClean="0"/>
              <a:t>Задача 1 </a:t>
            </a:r>
            <a:endParaRPr lang="ru-RU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071942"/>
            <a:ext cx="4476750" cy="409575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" name="Параллелограмм 31"/>
          <p:cNvSpPr/>
          <p:nvPr/>
        </p:nvSpPr>
        <p:spPr>
          <a:xfrm>
            <a:off x="785786" y="1785926"/>
            <a:ext cx="4000528" cy="2357454"/>
          </a:xfrm>
          <a:prstGeom prst="parallelogram">
            <a:avLst>
              <a:gd name="adj" fmla="val 45562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678629" y="2964653"/>
            <a:ext cx="235745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643042" y="3929066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428728" y="12858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786314" y="14287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857620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857356" y="1785926"/>
            <a:ext cx="2500330" cy="10001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 rot="1383014">
            <a:off x="4163966" y="2534209"/>
            <a:ext cx="217111" cy="2154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429124" y="271462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</a:t>
            </a:r>
            <a:endParaRPr lang="ru-RU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1643042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14348" y="257174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6</a:t>
            </a:r>
            <a:endParaRPr lang="ru-RU" sz="2800" b="1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43174" y="114298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10</a:t>
            </a:r>
            <a:endParaRPr lang="ru-RU" sz="2800" b="1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0034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429132"/>
            <a:ext cx="1514475" cy="47625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857760"/>
            <a:ext cx="169545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928662" y="2071678"/>
            <a:ext cx="4572032" cy="1428760"/>
          </a:xfrm>
          <a:prstGeom prst="parallelogram">
            <a:avLst>
              <a:gd name="adj" fmla="val 111454"/>
            </a:avLst>
          </a:prstGeo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785918" y="2786058"/>
            <a:ext cx="1428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285984" y="3286124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000232" y="150017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86380" y="150017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57620" y="35004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5984" y="357187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214414" y="22859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6</a:t>
            </a:r>
            <a:endParaRPr lang="ru-RU" sz="28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86116" y="150017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8</a:t>
            </a:r>
            <a:endParaRPr lang="ru-RU" sz="28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472" y="35004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37" name="Дуга 36"/>
          <p:cNvSpPr/>
          <p:nvPr/>
        </p:nvSpPr>
        <p:spPr>
          <a:xfrm rot="5951450">
            <a:off x="1913235" y="1437831"/>
            <a:ext cx="785818" cy="107157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285992"/>
            <a:ext cx="771525" cy="476250"/>
          </a:xfrm>
          <a:prstGeom prst="rect">
            <a:avLst/>
          </a:prstGeom>
          <a:noFill/>
        </p:spPr>
      </p:pic>
      <p:sp>
        <p:nvSpPr>
          <p:cNvPr id="39" name="Дуга 38"/>
          <p:cNvSpPr/>
          <p:nvPr/>
        </p:nvSpPr>
        <p:spPr>
          <a:xfrm>
            <a:off x="1142976" y="3214686"/>
            <a:ext cx="357190" cy="57150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1071538" y="3143248"/>
            <a:ext cx="500066" cy="642942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000372"/>
            <a:ext cx="561975" cy="476250"/>
          </a:xfrm>
          <a:prstGeom prst="rect">
            <a:avLst/>
          </a:prstGeom>
          <a:noFill/>
        </p:spPr>
      </p:pic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071942"/>
            <a:ext cx="4476750" cy="409575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643446"/>
            <a:ext cx="20574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" grpId="0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 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ый треугольник 18"/>
          <p:cNvSpPr/>
          <p:nvPr/>
        </p:nvSpPr>
        <p:spPr>
          <a:xfrm rot="16200000">
            <a:off x="1107257" y="1750207"/>
            <a:ext cx="2643206" cy="257176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1472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43240" y="12144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86182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4143380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8873644">
            <a:off x="3410677" y="1622832"/>
            <a:ext cx="357190" cy="57150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214554"/>
            <a:ext cx="561975" cy="47625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3108" y="44291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4</a:t>
            </a:r>
            <a:endParaRPr lang="ru-RU" sz="2800" b="1" dirty="0">
              <a:latin typeface="+mj-lt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500306"/>
            <a:ext cx="18954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 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785786" y="1785926"/>
            <a:ext cx="4429156" cy="1428760"/>
          </a:xfrm>
          <a:prstGeom prst="triangle">
            <a:avLst>
              <a:gd name="adj" fmla="val 6865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14348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28992" y="12144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00628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000232" y="185736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9</a:t>
            </a:r>
            <a:endParaRPr lang="ru-RU" sz="2800" b="1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5984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12</a:t>
            </a:r>
            <a:endParaRPr lang="ru-RU" sz="2800" b="1" dirty="0">
              <a:latin typeface="+mj-lt"/>
            </a:endParaRPr>
          </a:p>
        </p:txBody>
      </p:sp>
      <p:sp>
        <p:nvSpPr>
          <p:cNvPr id="30" name="Дуга 29"/>
          <p:cNvSpPr/>
          <p:nvPr/>
        </p:nvSpPr>
        <p:spPr>
          <a:xfrm rot="15240647">
            <a:off x="4788735" y="2822142"/>
            <a:ext cx="357190" cy="57150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 rot="7106083">
            <a:off x="3508372" y="1527406"/>
            <a:ext cx="412745" cy="588893"/>
          </a:xfrm>
          <a:prstGeom prst="arc">
            <a:avLst>
              <a:gd name="adj1" fmla="val 16200000"/>
              <a:gd name="adj2" fmla="val 207654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6935340">
            <a:off x="3371349" y="1368597"/>
            <a:ext cx="472476" cy="961844"/>
          </a:xfrm>
          <a:prstGeom prst="arc">
            <a:avLst>
              <a:gd name="adj1" fmla="val 16053972"/>
              <a:gd name="adj2" fmla="val 16825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083100">
            <a:off x="873094" y="2990589"/>
            <a:ext cx="500066" cy="642942"/>
          </a:xfrm>
          <a:prstGeom prst="arc">
            <a:avLst>
              <a:gd name="adj1" fmla="val 16200000"/>
              <a:gd name="adj2" fmla="val 1979360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143116"/>
            <a:ext cx="771525" cy="47625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714620"/>
            <a:ext cx="561975" cy="4762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786058"/>
            <a:ext cx="561975" cy="476250"/>
          </a:xfrm>
          <a:prstGeom prst="rect">
            <a:avLst/>
          </a:prstGeom>
          <a:noFill/>
        </p:spPr>
      </p:pic>
      <p:cxnSp>
        <p:nvCxnSpPr>
          <p:cNvPr id="34" name="Прямая соединительная линия 33"/>
          <p:cNvCxnSpPr/>
          <p:nvPr/>
        </p:nvCxnSpPr>
        <p:spPr>
          <a:xfrm rot="5400000">
            <a:off x="3071802" y="2500306"/>
            <a:ext cx="142876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571868" y="3000372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500430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</a:t>
            </a:r>
            <a:endParaRPr lang="ru-RU" sz="2800" b="1" dirty="0"/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286124"/>
            <a:ext cx="18954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dirty="0" smtClean="0"/>
              <a:t>Задача 5 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143248"/>
            <a:ext cx="1876425" cy="476250"/>
          </a:xfrm>
          <a:prstGeom prst="rect">
            <a:avLst/>
          </a:prstGeom>
          <a:noFill/>
        </p:spPr>
      </p:pic>
      <p:sp>
        <p:nvSpPr>
          <p:cNvPr id="54" name="Прямоугольный треугольник 53"/>
          <p:cNvSpPr/>
          <p:nvPr/>
        </p:nvSpPr>
        <p:spPr>
          <a:xfrm rot="16200000">
            <a:off x="1107257" y="1750207"/>
            <a:ext cx="2643206" cy="257176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571472" y="407194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143240" y="12144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929190" y="378619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3714744" y="4143380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 rot="259923">
            <a:off x="1235488" y="4084616"/>
            <a:ext cx="357190" cy="57150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857628"/>
            <a:ext cx="561975" cy="476250"/>
          </a:xfrm>
          <a:prstGeom prst="rect">
            <a:avLst/>
          </a:prstGeom>
          <a:noFill/>
        </p:spPr>
      </p:pic>
      <p:sp>
        <p:nvSpPr>
          <p:cNvPr id="61" name="TextBox 60"/>
          <p:cNvSpPr txBox="1"/>
          <p:nvPr/>
        </p:nvSpPr>
        <p:spPr>
          <a:xfrm>
            <a:off x="2143108" y="44291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6</a:t>
            </a:r>
            <a:endParaRPr lang="ru-RU" sz="2800" b="1" dirty="0">
              <a:latin typeface="+mj-lt"/>
            </a:endParaRPr>
          </a:p>
        </p:txBody>
      </p:sp>
      <p:sp>
        <p:nvSpPr>
          <p:cNvPr id="62" name="Прямоугольный треугольник 61"/>
          <p:cNvSpPr/>
          <p:nvPr/>
        </p:nvSpPr>
        <p:spPr>
          <a:xfrm>
            <a:off x="3714744" y="1714488"/>
            <a:ext cx="1214446" cy="2643206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>
            <a:stCxn id="62" idx="0"/>
            <a:endCxn id="62" idx="2"/>
          </p:cNvCxnSpPr>
          <p:nvPr/>
        </p:nvCxnSpPr>
        <p:spPr>
          <a:xfrm rot="16200000" flipH="1">
            <a:off x="2393141" y="3036091"/>
            <a:ext cx="26432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571868" y="435769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143372" y="44291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3</a:t>
            </a:r>
            <a:endParaRPr lang="ru-RU" sz="2800" b="1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57356" y="250030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10</a:t>
            </a:r>
            <a:endParaRPr lang="ru-RU" sz="2800" b="1" dirty="0"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14744" y="4143380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/>
              <a:t>Задача 6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428625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3108" y="5714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57620" y="414338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17" name="Дуга 16"/>
          <p:cNvSpPr/>
          <p:nvPr/>
        </p:nvSpPr>
        <p:spPr>
          <a:xfrm rot="5798578">
            <a:off x="2265595" y="1412719"/>
            <a:ext cx="285752" cy="357190"/>
          </a:xfrm>
          <a:prstGeom prst="arc">
            <a:avLst>
              <a:gd name="adj1" fmla="val 16953611"/>
              <a:gd name="adj2" fmla="val 367827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071538" y="1142984"/>
            <a:ext cx="2714644" cy="3500462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7970550">
            <a:off x="509617" y="4305490"/>
            <a:ext cx="1122705" cy="1004989"/>
          </a:xfrm>
          <a:prstGeom prst="arc">
            <a:avLst>
              <a:gd name="adj1" fmla="val 20896060"/>
              <a:gd name="adj2" fmla="val 275307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2032934">
            <a:off x="3283903" y="4237008"/>
            <a:ext cx="1122705" cy="1004989"/>
          </a:xfrm>
          <a:prstGeom prst="arc">
            <a:avLst>
              <a:gd name="adj1" fmla="val 20896060"/>
              <a:gd name="adj2" fmla="val 275307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071942"/>
            <a:ext cx="561975" cy="47625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000504"/>
            <a:ext cx="561975" cy="476250"/>
          </a:xfrm>
          <a:prstGeom prst="rect">
            <a:avLst/>
          </a:prstGeom>
          <a:noFill/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714488"/>
            <a:ext cx="1876425" cy="476250"/>
          </a:xfrm>
          <a:prstGeom prst="rect">
            <a:avLst/>
          </a:prstGeom>
          <a:noFill/>
        </p:spPr>
      </p:pic>
      <p:sp>
        <p:nvSpPr>
          <p:cNvPr id="20" name="Дуга 19"/>
          <p:cNvSpPr/>
          <p:nvPr/>
        </p:nvSpPr>
        <p:spPr>
          <a:xfrm rot="1901725">
            <a:off x="1751893" y="791471"/>
            <a:ext cx="1122705" cy="1004989"/>
          </a:xfrm>
          <a:prstGeom prst="arc">
            <a:avLst>
              <a:gd name="adj1" fmla="val 1169169"/>
              <a:gd name="adj2" fmla="val 431543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901725">
            <a:off x="1898120" y="710383"/>
            <a:ext cx="901688" cy="955008"/>
          </a:xfrm>
          <a:prstGeom prst="arc">
            <a:avLst>
              <a:gd name="adj1" fmla="val 1636154"/>
              <a:gd name="adj2" fmla="val 431543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928802"/>
            <a:ext cx="561975" cy="476250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 rot="4080210" flipH="1">
            <a:off x="3052824" y="3487535"/>
            <a:ext cx="368904" cy="361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22" idx="2"/>
          </p:cNvCxnSpPr>
          <p:nvPr/>
        </p:nvCxnSpPr>
        <p:spPr>
          <a:xfrm rot="5400000" flipH="1" flipV="1">
            <a:off x="1821637" y="3036091"/>
            <a:ext cx="857256" cy="2357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00430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</a:t>
            </a:r>
            <a:endParaRPr lang="ru-RU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71538" y="250030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12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31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/>
              <a:t>Задача 7 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214414" y="1571612"/>
            <a:ext cx="4143404" cy="1285884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0800000">
            <a:off x="1214414" y="2857496"/>
            <a:ext cx="4143404" cy="1285884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>
            <a:stCxn id="25" idx="4"/>
            <a:endCxn id="25" idx="2"/>
          </p:cNvCxnSpPr>
          <p:nvPr/>
        </p:nvCxnSpPr>
        <p:spPr>
          <a:xfrm rot="5400000" flipH="1" flipV="1">
            <a:off x="3286116" y="785794"/>
            <a:ext cx="0" cy="41434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4" idx="0"/>
            <a:endCxn id="25" idx="0"/>
          </p:cNvCxnSpPr>
          <p:nvPr/>
        </p:nvCxnSpPr>
        <p:spPr>
          <a:xfrm rot="16200000" flipH="1">
            <a:off x="2000232" y="2857496"/>
            <a:ext cx="25717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2910" y="257174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786050" y="12144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214942" y="228599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286116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107389" y="2107397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964777" y="2035959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4179091" y="3393281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 flipV="1">
            <a:off x="2143108" y="3429000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1785926"/>
            <a:ext cx="2705100" cy="4762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357430"/>
            <a:ext cx="2305050" cy="4857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000372"/>
            <a:ext cx="17240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8 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928662" y="1785926"/>
            <a:ext cx="1857388" cy="185738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1785926"/>
            <a:ext cx="1857388" cy="18573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429000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1785926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3429000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00034" y="314324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14546" y="12858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12858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15" name="Дуга 14"/>
          <p:cNvSpPr/>
          <p:nvPr/>
        </p:nvSpPr>
        <p:spPr>
          <a:xfrm rot="259923">
            <a:off x="1021174" y="3370235"/>
            <a:ext cx="357190" cy="571504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143248"/>
            <a:ext cx="561975" cy="4762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785918" y="36433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5</a:t>
            </a:r>
            <a:endParaRPr lang="ru-RU" sz="28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0" y="36433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5</a:t>
            </a:r>
            <a:endParaRPr lang="ru-RU" sz="28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298" y="371475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</a:t>
            </a:r>
            <a:endParaRPr lang="ru-RU" sz="28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1857356" y="2714620"/>
            <a:ext cx="18573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357562"/>
            <a:ext cx="20574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ая доск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 доска</Template>
  <TotalTime>131</TotalTime>
  <Words>82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зеленая доска</vt:lpstr>
      <vt:lpstr>Решение задач на вычисление площадей фигур </vt:lpstr>
      <vt:lpstr>Задача 1 </vt:lpstr>
      <vt:lpstr>Задача 2</vt:lpstr>
      <vt:lpstr>Задача 3 </vt:lpstr>
      <vt:lpstr>Задача 4 </vt:lpstr>
      <vt:lpstr>Задача 5 </vt:lpstr>
      <vt:lpstr>Задача 6 </vt:lpstr>
      <vt:lpstr>Задача 7 </vt:lpstr>
      <vt:lpstr>Задача 8 </vt:lpstr>
      <vt:lpstr>                           Задача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 « Параллелограмм».</dc:title>
  <dc:creator>VON</dc:creator>
  <cp:lastModifiedBy>VON</cp:lastModifiedBy>
  <cp:revision>15</cp:revision>
  <dcterms:created xsi:type="dcterms:W3CDTF">2014-09-16T17:35:22Z</dcterms:created>
  <dcterms:modified xsi:type="dcterms:W3CDTF">2014-11-18T13:00:52Z</dcterms:modified>
</cp:coreProperties>
</file>