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DD3644-196B-403C-B4DB-7D99E71C0CA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E1E27-613F-498C-A9D0-8F2EE2786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7C322-59EE-40C2-BFC5-9A0B692FD140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BA95-B735-4878-925C-5313EAFFF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D03E-FA7A-4589-A96C-290090DE1A35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0BCC-4871-4070-859D-A6E8B899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921B6-BD89-4002-8FB2-D2DC1D320A8B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E6CB-2B46-478E-BECD-9F7F1AD6D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FF2743-19CD-4CD6-830B-BF69595CD09D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944B73-04A7-4B46-AB62-6AE3DE772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BCC7-DB17-425E-A871-F83E6F852504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2BD2-D35E-4C26-984E-D5B224299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1949-E429-4758-850C-86A0494DD3E3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2702-AAD6-449D-B39C-1007170B0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533B-58E4-40BD-A2EB-009181ADEFF9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8DC7-6488-4CA6-B084-9234A758B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C2130-DB69-44BC-BAA8-4C3D3919C231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2E3618-599D-4981-8B28-F4393D085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1DDF-80EA-4709-A0DE-8EDB13749023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7D44-8CA5-495E-B2D2-5923FCB5D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4702E8-E6BF-4903-B40F-434AA258C9F0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0CB03B-DD0D-4ADA-9DBA-A614C529E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6D6AE1-D799-4DE9-9B8E-3C52D02C1709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6D76E9-D856-4801-BB36-261A0A4D5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Famous people</a:t>
            </a:r>
            <a:r>
              <a:rPr lang="ru-RU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London: Lesley Hornby</a:t>
            </a:r>
            <a:r>
              <a:rPr lang="ru-RU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marL="36513" algn="l">
              <a:spcBef>
                <a:spcPct val="0"/>
              </a:spcBef>
            </a:pPr>
            <a:r>
              <a:rPr lang="en-US" smtClean="0">
                <a:solidFill>
                  <a:srgbClr val="79766F"/>
                </a:solidFill>
              </a:rPr>
              <a:t>Author: Labotskaya Anna, 6 form</a:t>
            </a:r>
            <a:endParaRPr lang="ru-RU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http://stroiniashka.ru/statii/eshe_str/poh/15/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20494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642938" y="3786188"/>
            <a:ext cx="5072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Verdana" pitchFamily="34" charset="0"/>
              </a:rPr>
              <a:t>Лесли Хорнби родилась 19 сентября 1949 года в Нисдене, северном пригороде Лондона, в семье самого среднего достатка.</a:t>
            </a:r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2857500" y="714375"/>
            <a:ext cx="5572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Verdana" pitchFamily="34" charset="0"/>
              </a:rPr>
              <a:t>Lesley Hornby was born on September 19, 1949 in Nisdene, a northern suburb of London, the son of the middle class.</a:t>
            </a:r>
            <a:endParaRPr lang="ru-RU" b="1"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75" y="4500563"/>
            <a:ext cx="4572000" cy="10620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+mn-lt"/>
              </a:rPr>
              <a:t>После школы Лесли пошла трудиться ассистентом в парикмахерский салон, где трудилась ее старшая сестра Вив. Тут выяснилось, что она обладает неслабой фантазией в области причесок, макияжа и дизайна (позже она нашла технологию воплотить эти таланты в бытие, выпустив собственную линию моделей одежды "от </a:t>
            </a:r>
            <a:r>
              <a:rPr lang="ru-RU" sz="1050" dirty="0" err="1">
                <a:latin typeface="+mn-lt"/>
              </a:rPr>
              <a:t>Твигги</a:t>
            </a:r>
            <a:r>
              <a:rPr lang="ru-RU" sz="1050" dirty="0">
                <a:latin typeface="+mn-lt"/>
              </a:rPr>
              <a:t>").</a:t>
            </a:r>
            <a:endParaRPr lang="ru-RU" sz="1050" dirty="0">
              <a:latin typeface="+mn-lt"/>
            </a:endParaRPr>
          </a:p>
        </p:txBody>
      </p:sp>
      <p:sp>
        <p:nvSpPr>
          <p:cNvPr id="14341" name="Прямоугольник 9"/>
          <p:cNvSpPr>
            <a:spLocks noChangeArrowheads="1"/>
          </p:cNvSpPr>
          <p:nvPr/>
        </p:nvSpPr>
        <p:spPr bwMode="auto">
          <a:xfrm>
            <a:off x="2928938" y="157162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After high school, Leslie went to work as an assistant in a hair salon, where her older sister worked Viv. It turned out that she has not weak imagination of hairstyles, make-up and design (later she found the technology to put these talents into being, releasing her own line of clothes "from Twiggy").</a:t>
            </a:r>
            <a:endParaRPr lang="ru-RU" sz="1400" b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www.chaskor.ru/posts_images_201009/300_180_main_19902_twigg3prev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186238"/>
            <a:ext cx="31432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428625" y="47148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Verdana" pitchFamily="34" charset="0"/>
              </a:rPr>
              <a:t>Первой фотосессией для Лесли Хорнби стала съемка для рекламы салона Леонардо.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428625" y="5143500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Verdana" pitchFamily="34" charset="0"/>
              </a:rPr>
              <a:t>Дебют оказался удачным: ее то и занятие приглашали на съемки. А в 1966 году газета "Daily Express" приз нала Твигги "лицом года". Теперь уже Твигги могла вкусить себя в качестве не только фотомодели, но и манекенщицы. Успех превзошел все ожидания. Худенькая девочка-тростинка  с огромными глазами, покорила мир.</a:t>
            </a: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500063" y="1214438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The debut was a success: it is inviting and engaging to the shooting. And in 1966 the newspaper "Daily Express" prize Nala Twiggy "person of the year". Now Twiggy could taste himself as not only a photo model, but also fashion models. The success exceeded all expectations. Reed-thin girl with huge eyes, like a sad child, conquered the world.</a:t>
            </a:r>
            <a:endParaRPr lang="ru-RU" sz="1400" b="1">
              <a:latin typeface="Verdana" pitchFamily="34" charset="0"/>
            </a:endParaRPr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500063" y="500063"/>
            <a:ext cx="4572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The first photo shoot for Lesley Hornby was shooting for a commercial interior Leonardo</a:t>
            </a:r>
            <a:r>
              <a:rPr lang="ru-RU" sz="1400" b="1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4000500"/>
            <a:ext cx="4572000" cy="187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latin typeface="+mn-lt"/>
              </a:rPr>
              <a:t>Сегодня она по-прежнему поет и выступает на сцене. А в 1998-м она освоила ещё одну профессию - телеведущей, подписав контракт на сумму 170 тысяч долларов с британским телеканалом ITV . Теперь она ведет телешоу "</a:t>
            </a:r>
            <a:r>
              <a:rPr lang="ru-RU" sz="1050" b="1" dirty="0" err="1">
                <a:latin typeface="+mn-lt"/>
              </a:rPr>
              <a:t>Twiggy</a:t>
            </a:r>
            <a:r>
              <a:rPr lang="ru-RU" sz="1050" b="1" dirty="0">
                <a:latin typeface="+mn-lt"/>
              </a:rPr>
              <a:t>' </a:t>
            </a:r>
            <a:r>
              <a:rPr lang="ru-RU" sz="1050" b="1" dirty="0" err="1">
                <a:latin typeface="+mn-lt"/>
              </a:rPr>
              <a:t>s</a:t>
            </a:r>
            <a:r>
              <a:rPr lang="ru-RU" sz="1050" b="1" dirty="0">
                <a:latin typeface="+mn-lt"/>
              </a:rPr>
              <a:t> </a:t>
            </a:r>
            <a:r>
              <a:rPr lang="ru-RU" sz="1050" b="1" dirty="0" err="1">
                <a:latin typeface="+mn-lt"/>
              </a:rPr>
              <a:t>people</a:t>
            </a:r>
            <a:r>
              <a:rPr lang="ru-RU" sz="1050" b="1" dirty="0">
                <a:latin typeface="+mn-lt"/>
              </a:rPr>
              <a:t>", в котором воистину выступают старинные приятели - </a:t>
            </a:r>
            <a:r>
              <a:rPr lang="ru-RU" sz="1050" b="1" dirty="0" err="1">
                <a:latin typeface="+mn-lt"/>
              </a:rPr>
              <a:t>Дастин</a:t>
            </a:r>
            <a:r>
              <a:rPr lang="ru-RU" sz="1050" b="1" dirty="0">
                <a:latin typeface="+mn-lt"/>
              </a:rPr>
              <a:t> Хоффман, </a:t>
            </a:r>
            <a:r>
              <a:rPr lang="ru-RU" sz="1050" b="1" dirty="0" err="1">
                <a:latin typeface="+mn-lt"/>
              </a:rPr>
              <a:t>Лорен</a:t>
            </a:r>
            <a:r>
              <a:rPr lang="ru-RU" sz="1050" b="1" dirty="0">
                <a:latin typeface="+mn-lt"/>
              </a:rPr>
              <a:t> </a:t>
            </a:r>
            <a:r>
              <a:rPr lang="ru-RU" sz="1050" b="1" dirty="0" err="1">
                <a:latin typeface="+mn-lt"/>
              </a:rPr>
              <a:t>Бэколл</a:t>
            </a:r>
            <a:r>
              <a:rPr lang="ru-RU" sz="1050" b="1" dirty="0">
                <a:latin typeface="+mn-lt"/>
              </a:rPr>
              <a:t>, </a:t>
            </a:r>
            <a:r>
              <a:rPr lang="ru-RU" sz="1050" b="1" dirty="0" err="1">
                <a:latin typeface="+mn-lt"/>
              </a:rPr>
              <a:t>Трейси</a:t>
            </a:r>
            <a:r>
              <a:rPr lang="ru-RU" sz="1050" b="1" dirty="0">
                <a:latin typeface="+mn-lt"/>
              </a:rPr>
              <a:t> Ульман... В общем, </a:t>
            </a:r>
            <a:r>
              <a:rPr lang="ru-RU" sz="1050" b="1" dirty="0" err="1">
                <a:latin typeface="+mn-lt"/>
              </a:rPr>
              <a:t>Твигги</a:t>
            </a:r>
            <a:r>
              <a:rPr lang="ru-RU" sz="1050" b="1" dirty="0">
                <a:latin typeface="+mn-lt"/>
              </a:rPr>
              <a:t> чувствует себя замечательно. Хрупкое неземное создание с огромными глазами н а поверку оказалось крайне более того земным и обладающим крайне крепкой деловой хваткой...</a:t>
            </a:r>
            <a:endParaRPr lang="ru-RU" sz="1050" b="1" dirty="0">
              <a:latin typeface="+mn-lt"/>
            </a:endParaRPr>
          </a:p>
        </p:txBody>
      </p:sp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500063" y="571500"/>
            <a:ext cx="4572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Today, she still sings and performs on stage. And in 1998, she has mastered another profession - a television presenter, having signed a contract worth 170 thousand dollars from the British broadcaster ITV. She now leads the TV show "Twiggy 's people", which indeed are the old friends - Dustin Hoffman, Lauren Bacall, Tracey Ullman ... In general, Twiggy feels great. The fragile unearthly creature with huge eyes and n fact appeared extremely more mundane and having an extremely strong business acumen ...</a:t>
            </a:r>
          </a:p>
        </p:txBody>
      </p:sp>
      <p:pic>
        <p:nvPicPr>
          <p:cNvPr id="16387" name="Picture 4" descr="http://i.kp.ua/upimg/3dbcf1e95a9df2bc3cfa526f880f3a43063654af/1985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071688"/>
            <a:ext cx="33988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static.fashionbank.ru/blogs/2012/02/b/18309_766873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642938"/>
            <a:ext cx="5929312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s://encrypted-tbn1.gstatic.com/images?q=tbn:ANd9GcRNWQ5iJsRSxkiXpjzYWlzkM7_uN-V-dlo8ZsOVm082aAhYNNXo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714750"/>
            <a:ext cx="26606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http://db2.stb.s-msn.com/i/69/1F18A822A1A38A92D31B628F3D45FD_h467_w598_m2_q90_cOdebbvJ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57188"/>
            <a:ext cx="20193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429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Famous people in London: Lesley Hornby  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people in London.  </dc:title>
  <dc:creator>Красотка</dc:creator>
  <cp:lastModifiedBy>Учитель</cp:lastModifiedBy>
  <cp:revision>6</cp:revision>
  <dcterms:created xsi:type="dcterms:W3CDTF">2013-10-27T11:49:17Z</dcterms:created>
  <dcterms:modified xsi:type="dcterms:W3CDTF">2013-11-07T08:33:14Z</dcterms:modified>
</cp:coreProperties>
</file>