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A2C4F-BD2C-48F9-A822-CAC7AB7D0963}" type="datetimeFigureOut">
              <a:rPr lang="ru-RU" smtClean="0"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56FE-0C98-4812-A7B1-24BF892107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8029604" cy="2100276"/>
          </a:xfrm>
        </p:spPr>
        <p:txBody>
          <a:bodyPr>
            <a:prstTxWarp prst="textCanUp">
              <a:avLst/>
            </a:prstTxWarp>
          </a:bodyPr>
          <a:lstStyle/>
          <a:p>
            <a:r>
              <a:rPr lang="ru-RU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Медианы, биссектрисы и высоты треугольника</a:t>
            </a:r>
            <a:endParaRPr lang="ru-RU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6796" y="3714752"/>
            <a:ext cx="3530046" cy="27517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8229600" cy="2243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000100" y="2071678"/>
            <a:ext cx="500066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3500438"/>
            <a:ext cx="500066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357290" y="2857496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медианой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15140" y="335756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images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214290"/>
            <a:ext cx="1328738" cy="1077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56772" y="1600200"/>
            <a:ext cx="763045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357290" y="1643050"/>
            <a:ext cx="28575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786322"/>
            <a:ext cx="500066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000364" y="1857364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перпендикуляром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28" y="5572140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только один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images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214290"/>
            <a:ext cx="1328738" cy="1077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00034" y="1428736"/>
            <a:ext cx="797159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1472" y="3857628"/>
            <a:ext cx="793109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рямоугольник 12"/>
          <p:cNvSpPr/>
          <p:nvPr/>
        </p:nvSpPr>
        <p:spPr>
          <a:xfrm>
            <a:off x="928662" y="1428736"/>
            <a:ext cx="500066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928662" y="2285992"/>
            <a:ext cx="500066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3786190"/>
            <a:ext cx="500066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858016" y="135729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три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43372" y="3071810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высотой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57290" y="4572008"/>
            <a:ext cx="2786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биссектрисой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Рисунок 18" descr="images (7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9520" y="214290"/>
            <a:ext cx="1328738" cy="1077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00174"/>
            <a:ext cx="6665041" cy="45680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1285852" y="1643050"/>
            <a:ext cx="500066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ятно 1 10"/>
          <p:cNvSpPr/>
          <p:nvPr/>
        </p:nvSpPr>
        <p:spPr>
          <a:xfrm>
            <a:off x="2571736" y="5500702"/>
            <a:ext cx="785818" cy="785818"/>
          </a:xfrm>
          <a:prstGeom prst="irregularSeal1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images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214290"/>
            <a:ext cx="1328738" cy="1077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ages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214290"/>
            <a:ext cx="1328738" cy="1077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285720" y="857232"/>
            <a:ext cx="6858047" cy="55967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28596" y="1000108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2928934"/>
            <a:ext cx="500066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ятно 1 7"/>
          <p:cNvSpPr/>
          <p:nvPr/>
        </p:nvSpPr>
        <p:spPr>
          <a:xfrm>
            <a:off x="5857884" y="2214554"/>
            <a:ext cx="785818" cy="785818"/>
          </a:xfrm>
          <a:prstGeom prst="irregularSeal1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ятно 1 8"/>
          <p:cNvSpPr/>
          <p:nvPr/>
        </p:nvSpPr>
        <p:spPr>
          <a:xfrm>
            <a:off x="571472" y="4929198"/>
            <a:ext cx="785818" cy="785818"/>
          </a:xfrm>
          <a:prstGeom prst="irregularSeal1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714612" y="392906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00364" y="314324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00364" y="4786322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00562" y="4000504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3504" y="3500438"/>
            <a:ext cx="3357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АВ=АС,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=  СА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 общая сторона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5183142" y="4049801"/>
          <a:ext cx="165100" cy="152400"/>
        </p:xfrm>
        <a:graphic>
          <a:graphicData uri="http://schemas.openxmlformats.org/presentationml/2006/ole">
            <p:oleObj spid="_x0000_s5123" name="Формула" r:id="rId5" imgW="164880" imgH="15228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6286512" y="4071942"/>
          <a:ext cx="165100" cy="152400"/>
        </p:xfrm>
        <a:graphic>
          <a:graphicData uri="http://schemas.openxmlformats.org/presentationml/2006/ole">
            <p:oleObj spid="_x0000_s5124" name="Формула" r:id="rId6" imgW="164880" imgH="152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ages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214290"/>
            <a:ext cx="1328738" cy="1077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357158" y="1714488"/>
            <a:ext cx="8401446" cy="38576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429256" y="3429000"/>
            <a:ext cx="33575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КО=О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КОР =  МО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 (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вертикальные углы),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МО=ОР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6500826" y="4000504"/>
          <a:ext cx="165100" cy="152400"/>
        </p:xfrm>
        <a:graphic>
          <a:graphicData uri="http://schemas.openxmlformats.org/presentationml/2006/ole">
            <p:oleObj spid="_x0000_s6147" name="Формула" r:id="rId5" imgW="164880" imgH="15228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5429256" y="4000504"/>
          <a:ext cx="165100" cy="152400"/>
        </p:xfrm>
        <a:graphic>
          <a:graphicData uri="http://schemas.openxmlformats.org/presentationml/2006/ole">
            <p:oleObj spid="_x0000_s6148" name="Формула" r:id="rId6" imgW="164880" imgH="152280" progId="Equation.3">
              <p:embed/>
            </p:oleObj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 rot="16200000" flipV="1">
            <a:off x="3500430" y="3357562"/>
            <a:ext cx="1143008" cy="42862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V="1">
            <a:off x="3929058" y="4500570"/>
            <a:ext cx="1143008" cy="42862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3143240" y="4143380"/>
            <a:ext cx="1143008" cy="114300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250529" y="3036091"/>
            <a:ext cx="1143008" cy="107157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Дуга 19"/>
          <p:cNvSpPr/>
          <p:nvPr/>
        </p:nvSpPr>
        <p:spPr>
          <a:xfrm rot="20223407">
            <a:off x="4067085" y="3781342"/>
            <a:ext cx="428628" cy="428628"/>
          </a:xfrm>
          <a:prstGeom prst="arc">
            <a:avLst/>
          </a:prstGeom>
          <a:ln w="412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9329544">
            <a:off x="4070089" y="4070097"/>
            <a:ext cx="428628" cy="428628"/>
          </a:xfrm>
          <a:prstGeom prst="arc">
            <a:avLst/>
          </a:prstGeom>
          <a:ln w="412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46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Microsoft Equation 3.0</vt:lpstr>
      <vt:lpstr>Медианы, биссектрисы и высоты треугольника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2014-11-18T16:26:38Z</dcterms:created>
  <dcterms:modified xsi:type="dcterms:W3CDTF">2014-11-18T17:19:53Z</dcterms:modified>
</cp:coreProperties>
</file>