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2C4F-BD2C-48F9-A822-CAC7AB7D0963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56FE-0C98-4812-A7B1-24BF892107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8029604" cy="2100276"/>
          </a:xfrm>
        </p:spPr>
        <p:txBody>
          <a:bodyPr>
            <a:prstTxWarp prst="textCanUp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Медианы, биссектрисы и высоты треугольника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796" y="3714752"/>
            <a:ext cx="3530046" cy="2751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8229600" cy="224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00100" y="207167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500438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285749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медианой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335756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6772" y="1600200"/>
            <a:ext cx="76304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357290" y="1643050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786322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00364" y="185736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перпендикуляром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557214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один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0034" y="1428736"/>
            <a:ext cx="79715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3857628"/>
            <a:ext cx="793109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928662" y="1428736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2285992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78619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58016" y="135729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372" y="307181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высотой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7290" y="4572008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биссектрисой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images (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665041" cy="4568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285852" y="1643050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2571736" y="5500702"/>
            <a:ext cx="785818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857232"/>
            <a:ext cx="6858047" cy="5596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1000108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928934"/>
            <a:ext cx="500066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1 7"/>
          <p:cNvSpPr/>
          <p:nvPr/>
        </p:nvSpPr>
        <p:spPr>
          <a:xfrm>
            <a:off x="5857884" y="2214554"/>
            <a:ext cx="785818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571472" y="4929198"/>
            <a:ext cx="785818" cy="785818"/>
          </a:xfrm>
          <a:prstGeom prst="irregularSeal1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14612" y="392906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314324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478632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00050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504" y="350043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АВ=АС,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 СА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общая сторона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183142" y="4049801"/>
          <a:ext cx="165100" cy="152400"/>
        </p:xfrm>
        <a:graphic>
          <a:graphicData uri="http://schemas.openxmlformats.org/presentationml/2006/ole">
            <p:oleObj spid="_x0000_s5123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286512" y="4071942"/>
          <a:ext cx="165100" cy="152400"/>
        </p:xfrm>
        <a:graphic>
          <a:graphicData uri="http://schemas.openxmlformats.org/presentationml/2006/ole">
            <p:oleObj spid="_x0000_s5124" name="Формула" r:id="rId6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14290"/>
            <a:ext cx="1328738" cy="1077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8401446" cy="3857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429256" y="3429000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КО=О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КОР =  МО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вертикальные углы),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МО=ОР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500826" y="4000504"/>
          <a:ext cx="165100" cy="152400"/>
        </p:xfrm>
        <a:graphic>
          <a:graphicData uri="http://schemas.openxmlformats.org/presentationml/2006/ole">
            <p:oleObj spid="_x0000_s6147" name="Формула" r:id="rId5" imgW="164880" imgH="15228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429256" y="4000504"/>
          <a:ext cx="165100" cy="152400"/>
        </p:xfrm>
        <a:graphic>
          <a:graphicData uri="http://schemas.openxmlformats.org/presentationml/2006/ole">
            <p:oleObj spid="_x0000_s6148" name="Формула" r:id="rId6" imgW="164880" imgH="15228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16200000" flipV="1">
            <a:off x="3500430" y="3357562"/>
            <a:ext cx="1143008" cy="4286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3929058" y="4500570"/>
            <a:ext cx="1143008" cy="42862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143240" y="4143380"/>
            <a:ext cx="1143008" cy="114300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50529" y="3036091"/>
            <a:ext cx="1143008" cy="107157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20223407">
            <a:off x="4067085" y="3781342"/>
            <a:ext cx="428628" cy="428628"/>
          </a:xfrm>
          <a:prstGeom prst="arc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9329544">
            <a:off x="4070089" y="4070097"/>
            <a:ext cx="428628" cy="428628"/>
          </a:xfrm>
          <a:prstGeom prst="arc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46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Медианы, биссектрисы и высоты треугольника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2014-11-18T16:26:38Z</dcterms:created>
  <dcterms:modified xsi:type="dcterms:W3CDTF">2014-11-18T17:19:53Z</dcterms:modified>
</cp:coreProperties>
</file>