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Дидактический материал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 5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В каком человеческом коллективе появилось имущественное неравенство?</a:t>
            </a:r>
          </a:p>
          <a:p>
            <a:r>
              <a:rPr lang="ru-RU" dirty="0" smtClean="0"/>
              <a:t>а) в человеческом стаде;</a:t>
            </a:r>
          </a:p>
          <a:p>
            <a:r>
              <a:rPr lang="ru-RU" dirty="0" smtClean="0"/>
              <a:t>б) в родовой общине;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соседской общине.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Выберите причину появления религии:</a:t>
            </a:r>
          </a:p>
          <a:p>
            <a:r>
              <a:rPr lang="ru-RU" dirty="0" smtClean="0"/>
              <a:t>	а) неумение человеком объяснять явлением природы;</a:t>
            </a:r>
          </a:p>
          <a:p>
            <a:r>
              <a:rPr lang="ru-RU" dirty="0" smtClean="0"/>
              <a:t>	б) боязнь человека перед стихиями природы;</a:t>
            </a:r>
          </a:p>
          <a:p>
            <a:r>
              <a:rPr lang="ru-RU" dirty="0" smtClean="0"/>
              <a:t>	в) желание человека отличаться от природы.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Когда появился человек на земле?</a:t>
            </a:r>
          </a:p>
          <a:p>
            <a:r>
              <a:rPr lang="ru-RU" dirty="0" smtClean="0"/>
              <a:t>	а) 2 млн. лет назад;</a:t>
            </a:r>
          </a:p>
          <a:p>
            <a:r>
              <a:rPr lang="ru-RU" dirty="0" smtClean="0"/>
              <a:t>	б) 100 тыс. лет назад;</a:t>
            </a:r>
          </a:p>
          <a:p>
            <a:r>
              <a:rPr lang="ru-RU" dirty="0" smtClean="0"/>
              <a:t>	в) 10 тыс. лет назад.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Выберите главную причину появления неравенства среди людей:</a:t>
            </a:r>
          </a:p>
          <a:p>
            <a:r>
              <a:rPr lang="ru-RU" dirty="0" smtClean="0"/>
              <a:t>	а) распад родовой общины;</a:t>
            </a:r>
          </a:p>
          <a:p>
            <a:r>
              <a:rPr lang="ru-RU" dirty="0" smtClean="0"/>
              <a:t>	б) усовершенствование орудий труда;</a:t>
            </a:r>
          </a:p>
          <a:p>
            <a:r>
              <a:rPr lang="ru-RU" dirty="0" smtClean="0"/>
              <a:t>	в) появление государства.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11. Несколько родовых общин, живших в одной местности:</a:t>
            </a:r>
          </a:p>
          <a:p>
            <a:r>
              <a:rPr lang="ru-RU" dirty="0" smtClean="0"/>
              <a:t>	а) человеческое стадо;</a:t>
            </a:r>
          </a:p>
          <a:p>
            <a:r>
              <a:rPr lang="ru-RU" dirty="0" smtClean="0"/>
              <a:t>	б) племя;</a:t>
            </a:r>
          </a:p>
          <a:p>
            <a:r>
              <a:rPr lang="ru-RU" dirty="0" smtClean="0"/>
              <a:t>	в) соседская община.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12. Первое орудие труда первобытного человека:</a:t>
            </a:r>
          </a:p>
          <a:p>
            <a:r>
              <a:rPr lang="ru-RU" dirty="0" smtClean="0"/>
              <a:t>	а) мотыга;</a:t>
            </a:r>
          </a:p>
          <a:p>
            <a:r>
              <a:rPr lang="ru-RU" dirty="0" smtClean="0"/>
              <a:t>	б) заострённый камень;</a:t>
            </a:r>
          </a:p>
          <a:p>
            <a:r>
              <a:rPr lang="ru-RU" dirty="0" smtClean="0"/>
              <a:t>	в) плуг.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 Что называется искусством?</a:t>
            </a:r>
          </a:p>
          <a:p>
            <a:r>
              <a:rPr lang="ru-RU" dirty="0" smtClean="0"/>
              <a:t>	а) творческое воспроизведение окружающего мира;</a:t>
            </a:r>
          </a:p>
          <a:p>
            <a:r>
              <a:rPr lang="ru-RU" dirty="0" smtClean="0"/>
              <a:t>	б) стремление человека объяснить загадки природы;</a:t>
            </a:r>
          </a:p>
          <a:p>
            <a:r>
              <a:rPr lang="ru-RU" dirty="0" smtClean="0"/>
              <a:t>	в) желание людей лучше охотиться.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14. Когда человек начал заниматься земледелием?</a:t>
            </a:r>
          </a:p>
          <a:p>
            <a:r>
              <a:rPr lang="ru-RU" dirty="0" smtClean="0"/>
              <a:t>	а) 3 тыс. лет назад;</a:t>
            </a:r>
          </a:p>
          <a:p>
            <a:r>
              <a:rPr lang="ru-RU" dirty="0" smtClean="0"/>
              <a:t>	б) 10 тыс. лет назад;</a:t>
            </a:r>
          </a:p>
          <a:p>
            <a:r>
              <a:rPr lang="ru-RU" dirty="0" smtClean="0"/>
              <a:t>	в) 200 тыс. лет назад.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  Орудия труда, при помощи которого первобытные люди  ловили рыбу?</a:t>
            </a:r>
          </a:p>
          <a:p>
            <a:r>
              <a:rPr lang="ru-RU" dirty="0" smtClean="0"/>
              <a:t>а) гарпун;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) лук;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) рубило.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Вычеркни лишнее: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</a:t>
            </a:r>
            <a:r>
              <a:rPr lang="ru-RU" dirty="0" smtClean="0"/>
              <a:t>боги или духи выполнили желание первобытного человека он:</a:t>
            </a:r>
          </a:p>
          <a:p>
            <a:r>
              <a:rPr lang="ru-RU" dirty="0" smtClean="0"/>
              <a:t>	- обращался к ним с молитвой;</a:t>
            </a:r>
          </a:p>
          <a:p>
            <a:r>
              <a:rPr lang="ru-RU" dirty="0" smtClean="0"/>
              <a:t>	- приносил им жертвы;</a:t>
            </a:r>
          </a:p>
          <a:p>
            <a:r>
              <a:rPr lang="ru-RU" dirty="0" smtClean="0"/>
              <a:t>	- угрожал, стараясь их испугать;</a:t>
            </a:r>
          </a:p>
          <a:p>
            <a:r>
              <a:rPr lang="ru-RU" dirty="0" smtClean="0"/>
              <a:t>	- делал идолов.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071678"/>
            <a:ext cx="106743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500306"/>
            <a:ext cx="1428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500306"/>
            <a:ext cx="121444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3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2786058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2071678"/>
            <a:ext cx="17859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072074"/>
            <a:ext cx="6072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история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	 Орудиями древнейшего человека были: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деревянное копьё с заострённым и обожжённым на огне концом;</a:t>
            </a:r>
          </a:p>
          <a:p>
            <a:r>
              <a:rPr lang="ru-RU" dirty="0" smtClean="0"/>
              <a:t>	- рубило;</a:t>
            </a:r>
          </a:p>
          <a:p>
            <a:r>
              <a:rPr lang="ru-RU" dirty="0" smtClean="0"/>
              <a:t>	- лук и стрелы;</a:t>
            </a:r>
          </a:p>
          <a:p>
            <a:r>
              <a:rPr lang="ru-RU" dirty="0" smtClean="0"/>
              <a:t>	- дубина;</a:t>
            </a:r>
          </a:p>
          <a:p>
            <a:r>
              <a:rPr lang="ru-RU" dirty="0" smtClean="0"/>
              <a:t>	- палка-копалка.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Отметь верные утверждения: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Охотник никогда не делился собственной добычей со своими сородичами.</a:t>
            </a:r>
          </a:p>
          <a:p>
            <a:pPr lvl="0"/>
            <a:r>
              <a:rPr lang="ru-RU" dirty="0" smtClean="0"/>
              <a:t>Вождь избирался племенем для принесения жертв идолам.</a:t>
            </a:r>
          </a:p>
          <a:p>
            <a:pPr lvl="0"/>
            <a:r>
              <a:rPr lang="ru-RU" dirty="0" smtClean="0"/>
              <a:t>Предки всех современных народов когда-то жили родовыми общинами.</a:t>
            </a:r>
          </a:p>
          <a:p>
            <a:pPr lvl="0"/>
            <a:r>
              <a:rPr lang="ru-RU" dirty="0" smtClean="0"/>
              <a:t>Древнейших людей с самого начала отличала от обезьян членораздельная речь.</a:t>
            </a:r>
          </a:p>
          <a:p>
            <a:pPr lvl="0"/>
            <a:r>
              <a:rPr lang="ru-RU" dirty="0" smtClean="0"/>
              <a:t>Душа – это, как считали первобытные люди, особое существо, обитавшее в теле каждого человека, покидающее его, когда он спит, и не умирающее после его смерти.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Заполните таблицу: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9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4586310"/>
                <a:gridCol w="2743200"/>
              </a:tblGrid>
              <a:tr h="10858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Глава каждого рода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8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Человек, служащий богам и духам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8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Один из отряда самых отважных воинов племени.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4300558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Военный предводитель племени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Отряд наиболее воинственных членов племени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Вожди, старейшины, дружинники, колдуны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Дидактическая игра «РЫБАЛКА»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ru-RU" dirty="0" smtClean="0"/>
              <a:t>Из картона делаются рыбки на носике которых закрепляется кнопка. На спинке рыбки указывается дата или вопрос.</a:t>
            </a:r>
          </a:p>
          <a:p>
            <a:r>
              <a:rPr lang="ru-RU" dirty="0" smtClean="0"/>
              <a:t>С помощью «удочки» с магнитиком вместо крючка учащийся ловит рыбку и отвечает.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Данная дидактическая игра привлекает внимание учащихся, вызывая интерес. Автоматически повышается количество усвоенных фактов по предмету.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«Первобытное общество»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 каком первобытном коллективе главную роль играли родовые отношения?</a:t>
            </a:r>
          </a:p>
          <a:p>
            <a:r>
              <a:rPr lang="ru-RU" dirty="0" smtClean="0"/>
              <a:t>а) в человеческом стаде;</a:t>
            </a:r>
          </a:p>
          <a:p>
            <a:r>
              <a:rPr lang="ru-RU" dirty="0" smtClean="0"/>
              <a:t>б) в родовой общине;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государстве.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«Первобытное общество»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Какое занятие первобытных людей привело к возникновению земледелия?</a:t>
            </a:r>
          </a:p>
          <a:p>
            <a:r>
              <a:rPr lang="ru-RU" dirty="0" smtClean="0"/>
              <a:t>	а) охота;</a:t>
            </a:r>
          </a:p>
          <a:p>
            <a:r>
              <a:rPr lang="ru-RU" dirty="0" smtClean="0"/>
              <a:t>	б) скотоводство;</a:t>
            </a:r>
          </a:p>
          <a:p>
            <a:r>
              <a:rPr lang="ru-RU" dirty="0" smtClean="0"/>
              <a:t>	в) собирательство.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Кто управлял родовой общиной в первобытном обществе?</a:t>
            </a:r>
          </a:p>
          <a:p>
            <a:r>
              <a:rPr lang="ru-RU" dirty="0" smtClean="0"/>
              <a:t>	а) цари;</a:t>
            </a:r>
          </a:p>
          <a:p>
            <a:r>
              <a:rPr lang="ru-RU" dirty="0" smtClean="0"/>
              <a:t>	б) жрецы;</a:t>
            </a:r>
          </a:p>
          <a:p>
            <a:r>
              <a:rPr lang="ru-RU" dirty="0" smtClean="0"/>
              <a:t>	в) старейшины.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Первый металл, из которого древние люди научились делать орудия труда?</a:t>
            </a:r>
          </a:p>
          <a:p>
            <a:r>
              <a:rPr lang="ru-RU" dirty="0" smtClean="0"/>
              <a:t>	а) медь;</a:t>
            </a:r>
          </a:p>
          <a:p>
            <a:r>
              <a:rPr lang="ru-RU" dirty="0" smtClean="0"/>
              <a:t>	б) бронза;</a:t>
            </a:r>
          </a:p>
          <a:p>
            <a:r>
              <a:rPr lang="ru-RU" dirty="0" smtClean="0"/>
              <a:t>	в) железо.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Первое домашнее животное, прирученное человеком:</a:t>
            </a:r>
          </a:p>
          <a:p>
            <a:r>
              <a:rPr lang="ru-RU" dirty="0" smtClean="0"/>
              <a:t>	а) корова;</a:t>
            </a:r>
          </a:p>
          <a:p>
            <a:r>
              <a:rPr lang="ru-RU" dirty="0" smtClean="0"/>
              <a:t>	б) лошадь;</a:t>
            </a:r>
          </a:p>
          <a:p>
            <a:r>
              <a:rPr lang="ru-RU" dirty="0" smtClean="0"/>
              <a:t>	в) собака.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Какое занятие первобытных людей возникло примерно в одно время с земледелием?</a:t>
            </a:r>
          </a:p>
          <a:p>
            <a:r>
              <a:rPr lang="ru-RU" dirty="0" smtClean="0"/>
              <a:t>	а) скотоводство;</a:t>
            </a:r>
          </a:p>
          <a:p>
            <a:r>
              <a:rPr lang="ru-RU" dirty="0" smtClean="0"/>
              <a:t>	б) охота;</a:t>
            </a:r>
          </a:p>
          <a:p>
            <a:r>
              <a:rPr lang="ru-RU" dirty="0" smtClean="0"/>
              <a:t>	в) обработка металлов.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402</Words>
  <PresentationFormat>Экран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Дидактический материал </vt:lpstr>
      <vt:lpstr>Слайд 2</vt:lpstr>
      <vt:lpstr>Дидактическая игра «РЫБАЛКА»</vt:lpstr>
      <vt:lpstr>Тема: «Первобытное общество» </vt:lpstr>
      <vt:lpstr>«Первобытное общество»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Вычеркни лишнее: </vt:lpstr>
      <vt:lpstr> </vt:lpstr>
      <vt:lpstr>Отметь верные утверждения: </vt:lpstr>
      <vt:lpstr>Заполните таблицу: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Шандала Е И </cp:lastModifiedBy>
  <cp:revision>9</cp:revision>
  <dcterms:modified xsi:type="dcterms:W3CDTF">2014-11-05T11:38:27Z</dcterms:modified>
</cp:coreProperties>
</file>