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4" r:id="rId4"/>
    <p:sldId id="263" r:id="rId5"/>
    <p:sldId id="287" r:id="rId6"/>
    <p:sldId id="279" r:id="rId7"/>
    <p:sldId id="275" r:id="rId8"/>
    <p:sldId id="261" r:id="rId9"/>
    <p:sldId id="286" r:id="rId1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33"/>
    <a:srgbClr val="FFFFFF"/>
    <a:srgbClr val="93D393"/>
    <a:srgbClr val="FAA712"/>
    <a:srgbClr val="5FC3D7"/>
    <a:srgbClr val="E45267"/>
    <a:srgbClr val="E9D1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1BAC3ABB-742C-4B9B-B48D-B7066CA0B3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781B40D6-CA53-4113-AC77-03A2177069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255A0-EA44-426D-8F4D-55A5DFF33FBA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9C9C9826-FB9C-4471-A18D-DD836727F6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F792D-D229-403C-A1A3-B75001B71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96C5-149F-4EAF-9B4E-78E71D8AD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ED6AF3A-3875-49A8-889C-C4287181C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345119B-2E36-43B3-8D8B-3BC10416B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C3A7E-33A8-49AF-A966-57DFC7BAE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0C7A8-71C9-4F60-896D-97261C7F8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2491D-3921-4FF1-ACF6-B1B76608B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9B53-12F3-4A67-9565-556D5B90E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CFB6-F896-4E64-AC6C-16C5D9D79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40B7D-AAEE-4DB1-B288-811F1D25A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D736F-4914-4BFE-B4C4-3593F3C6A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CC700-64BE-47BA-B2F7-FE862F738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B427C52-878D-486D-8F7C-EEC1C05D21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emf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3;&#1072;&#1074;&#1080;&#1072;&#1090;&#1091;&#1088;&#1072;.ex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&#1057;&#1080;&#1084;&#1074;&#1086;&#1083;&#1099;%20&#1080;%20&#1089;&#1090;&#1088;&#1086;&#1082;&#1080;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&#1055;&#1077;&#1089;&#1085;&#1080;/&#1057;&#1086;&#1083;&#1085;&#1077;&#1095;&#1085;&#1099;&#1077;%20&#1079;&#1072;&#1081;&#1095;&#1080;&#1082;&#1080;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50;&#1083;&#1072;&#1074;&#1080;&#1072;&#1090;&#1091;&#1088;&#1072;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89;&#1085;&#1080;/&#1089;&#1083;&#1077;&#1076;&#1099;.mp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21200331">
            <a:off x="673572" y="3737201"/>
            <a:ext cx="2962962" cy="1932806"/>
          </a:xfrm>
          <a:prstGeom prst="homePlat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51720" y="332656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Путешествие Машеньки в страну клавиатуры</a:t>
            </a:r>
            <a:endParaRPr lang="ru-RU" sz="4000" dirty="0"/>
          </a:p>
        </p:txBody>
      </p:sp>
      <p:sp>
        <p:nvSpPr>
          <p:cNvPr id="5" name="Стрелка вправо с вырезом 4"/>
          <p:cNvSpPr/>
          <p:nvPr/>
        </p:nvSpPr>
        <p:spPr bwMode="auto">
          <a:xfrm>
            <a:off x="4857752" y="2214554"/>
            <a:ext cx="2000264" cy="1714512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 bwMode="auto">
          <a:xfrm>
            <a:off x="4929190" y="2571744"/>
            <a:ext cx="1643074" cy="1500198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1928794" y="2928934"/>
            <a:ext cx="4143404" cy="142876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2928926" y="3286124"/>
            <a:ext cx="3643338" cy="142876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86058"/>
            <a:ext cx="326418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en-US" dirty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019800" y="2743200"/>
            <a:ext cx="2838480" cy="2757502"/>
            <a:chOff x="144" y="384"/>
            <a:chExt cx="2080" cy="2081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989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41990" name="Picture 6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41991" name="Oval 7"/>
          <p:cNvSpPr>
            <a:spLocks noChangeArrowheads="1"/>
          </p:cNvSpPr>
          <p:nvPr/>
        </p:nvSpPr>
        <p:spPr bwMode="ltGray">
          <a:xfrm>
            <a:off x="3214678" y="3929066"/>
            <a:ext cx="2786081" cy="271464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31765"/>
                  <a:invGamma/>
                  <a:alpha val="71001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hlink">
                  <a:gamma/>
                  <a:shade val="31765"/>
                  <a:invGamma/>
                  <a:alpha val="71001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ltGray">
          <a:xfrm>
            <a:off x="649288" y="2243138"/>
            <a:ext cx="2901950" cy="29003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95" name="Picture 11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65175" y="2254250"/>
            <a:ext cx="2676525" cy="1409700"/>
          </a:xfrm>
          <a:prstGeom prst="rect">
            <a:avLst/>
          </a:prstGeom>
          <a:noFill/>
        </p:spPr>
      </p:pic>
      <p:pic>
        <p:nvPicPr>
          <p:cNvPr id="41996" name="Picture 12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V="1">
            <a:off x="766763" y="3709988"/>
            <a:ext cx="2674937" cy="1409700"/>
          </a:xfrm>
          <a:prstGeom prst="rect">
            <a:avLst/>
          </a:prstGeom>
          <a:noFill/>
        </p:spPr>
      </p:pic>
      <p:sp>
        <p:nvSpPr>
          <p:cNvPr id="41997" name="Text Box 4"/>
          <p:cNvSpPr txBox="1">
            <a:spLocks noChangeArrowheads="1"/>
          </p:cNvSpPr>
          <p:nvPr/>
        </p:nvSpPr>
        <p:spPr bwMode="black">
          <a:xfrm>
            <a:off x="1000101" y="2870200"/>
            <a:ext cx="221457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indent="476250" algn="just">
              <a:buFontTx/>
              <a:buChar char="•"/>
            </a:pPr>
            <a:r>
              <a:rPr lang="ru-RU" sz="1600" b="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осуществления контроля умений и навыков работы с мышью и клавиатурой при работе за компьютером;</a:t>
            </a:r>
            <a:endParaRPr lang="ru-RU" sz="2000" b="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invGray">
          <a:xfrm>
            <a:off x="381000" y="1974850"/>
            <a:ext cx="3416300" cy="3278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black">
          <a:xfrm>
            <a:off x="3286116" y="4286256"/>
            <a:ext cx="264320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формирования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логического и алгоритмического мышления младших школьников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;</a:t>
            </a:r>
            <a:endParaRPr lang="ru-RU" sz="16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black">
          <a:xfrm>
            <a:off x="6172200" y="3248025"/>
            <a:ext cx="240032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1600" dirty="0" smtClean="0"/>
              <a:t>развития </a:t>
            </a:r>
            <a:r>
              <a:rPr lang="ru-RU" sz="1600" dirty="0" smtClean="0"/>
              <a:t>умения работать с обучающими и развивающими компьютерными программами для начальных классов; </a:t>
            </a:r>
          </a:p>
        </p:txBody>
      </p:sp>
      <p:sp>
        <p:nvSpPr>
          <p:cNvPr id="42003" name="Text Box 4"/>
          <p:cNvSpPr txBox="1">
            <a:spLocks noChangeArrowheads="1"/>
          </p:cNvSpPr>
          <p:nvPr/>
        </p:nvSpPr>
        <p:spPr bwMode="invGray">
          <a:xfrm>
            <a:off x="4572000" y="1676400"/>
            <a:ext cx="39052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6" name="Picture 12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V="1">
            <a:off x="3286116" y="5214950"/>
            <a:ext cx="2674937" cy="1409700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786050" y="1277601"/>
            <a:ext cx="52864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формирования устойчивого познавательного интереса к обучению;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76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формирования бережного отношения к технике.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76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en-US" dirty="0"/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invGray">
          <a:xfrm>
            <a:off x="2630488" y="2038350"/>
            <a:ext cx="3895725" cy="3895725"/>
          </a:xfrm>
          <a:prstGeom prst="ellipse">
            <a:avLst/>
          </a:prstGeom>
          <a:solidFill>
            <a:srgbClr val="80808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3197225" y="2636838"/>
            <a:ext cx="2787650" cy="2778125"/>
            <a:chOff x="1464" y="1056"/>
            <a:chExt cx="2856" cy="2847"/>
          </a:xfrm>
        </p:grpSpPr>
        <p:sp>
          <p:nvSpPr>
            <p:cNvPr id="48133" name="Line 5"/>
            <p:cNvSpPr>
              <a:spLocks noChangeShapeType="1"/>
            </p:cNvSpPr>
            <p:nvPr/>
          </p:nvSpPr>
          <p:spPr bwMode="inv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inv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5" name="AutoShape 7"/>
          <p:cNvSpPr>
            <a:spLocks noChangeArrowheads="1"/>
          </p:cNvSpPr>
          <p:nvPr/>
        </p:nvSpPr>
        <p:spPr bwMode="black">
          <a:xfrm>
            <a:off x="2579688" y="5813425"/>
            <a:ext cx="1695450" cy="790039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 smtClean="0">
                <a:hlinkClick r:id="rId2" action="ppaction://hlinksldjump"/>
              </a:rPr>
              <a:t>Работа в группе</a:t>
            </a:r>
            <a:endParaRPr lang="en-US" sz="2000" dirty="0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black">
          <a:xfrm>
            <a:off x="6813550" y="3843338"/>
            <a:ext cx="1860550" cy="790039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000" dirty="0" smtClean="0">
                <a:hlinkClick r:id="rId3" action="ppaction://hlinksldjump"/>
              </a:rPr>
              <a:t>Группы клавиш</a:t>
            </a:r>
            <a:endParaRPr lang="en-US" sz="2000" dirty="0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black">
          <a:xfrm>
            <a:off x="0" y="3800475"/>
            <a:ext cx="2286000" cy="790039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hlinkClick r:id="rId2" action="ppaction://hlinksldjump"/>
              </a:rPr>
              <a:t>Работа за компьютером</a:t>
            </a:r>
            <a:endParaRPr lang="en-US" sz="2000" dirty="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black">
          <a:xfrm>
            <a:off x="4838700" y="1708150"/>
            <a:ext cx="1253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000" dirty="0" smtClean="0">
                <a:hlinkClick r:id="rId4" action="ppaction://hlinksldjump"/>
              </a:rPr>
              <a:t>История</a:t>
            </a:r>
            <a:endParaRPr lang="en-US" sz="2000" dirty="0"/>
          </a:p>
        </p:txBody>
      </p: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3309938" y="2747963"/>
            <a:ext cx="2489200" cy="2489200"/>
            <a:chOff x="144" y="384"/>
            <a:chExt cx="2080" cy="2081"/>
          </a:xfrm>
        </p:grpSpPr>
        <p:sp>
          <p:nvSpPr>
            <p:cNvPr id="48140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41" name="Picture 1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48142" name="Picture 1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48143" name="Text Box 15"/>
          <p:cNvSpPr txBox="1">
            <a:spLocks noChangeArrowheads="1"/>
          </p:cNvSpPr>
          <p:nvPr/>
        </p:nvSpPr>
        <p:spPr bwMode="gray">
          <a:xfrm>
            <a:off x="3689350" y="3579813"/>
            <a:ext cx="173672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Подведение итогов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2060"/>
                </a:solidFill>
                <a:hlinkClick r:id="rId6" action="ppaction://hlinksldjump"/>
              </a:rPr>
              <a:t>Рефлексия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black">
          <a:xfrm>
            <a:off x="4322763" y="2333625"/>
            <a:ext cx="444500" cy="325438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gray">
          <a:xfrm>
            <a:off x="5856288" y="3814763"/>
            <a:ext cx="371475" cy="446087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invGray">
          <a:xfrm>
            <a:off x="4322763" y="5303838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invGray">
          <a:xfrm>
            <a:off x="2881313" y="3822700"/>
            <a:ext cx="374650" cy="439738"/>
          </a:xfrm>
          <a:prstGeom prst="leftArrow">
            <a:avLst>
              <a:gd name="adj1" fmla="val 10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2308225" y="3779838"/>
            <a:ext cx="542925" cy="542925"/>
            <a:chOff x="3745" y="1818"/>
            <a:chExt cx="382" cy="382"/>
          </a:xfrm>
        </p:grpSpPr>
        <p:sp>
          <p:nvSpPr>
            <p:cNvPr id="48149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0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51" name="Group 23"/>
          <p:cNvGrpSpPr>
            <a:grpSpLocks/>
          </p:cNvGrpSpPr>
          <p:nvPr/>
        </p:nvGrpSpPr>
        <p:grpSpPr bwMode="auto">
          <a:xfrm>
            <a:off x="6310313" y="3779838"/>
            <a:ext cx="542925" cy="542925"/>
            <a:chOff x="3745" y="1818"/>
            <a:chExt cx="382" cy="382"/>
          </a:xfrm>
        </p:grpSpPr>
        <p:sp>
          <p:nvSpPr>
            <p:cNvPr id="48152" name="Oval 24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3" name="Oval 25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54" name="Group 26"/>
          <p:cNvGrpSpPr>
            <a:grpSpLocks/>
          </p:cNvGrpSpPr>
          <p:nvPr/>
        </p:nvGrpSpPr>
        <p:grpSpPr bwMode="auto">
          <a:xfrm>
            <a:off x="4291013" y="5781675"/>
            <a:ext cx="542925" cy="542925"/>
            <a:chOff x="3745" y="1818"/>
            <a:chExt cx="382" cy="382"/>
          </a:xfrm>
        </p:grpSpPr>
        <p:sp>
          <p:nvSpPr>
            <p:cNvPr id="48155" name="Oval 27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6" name="Oval 28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57" name="Group 29"/>
          <p:cNvGrpSpPr>
            <a:grpSpLocks/>
          </p:cNvGrpSpPr>
          <p:nvPr/>
        </p:nvGrpSpPr>
        <p:grpSpPr bwMode="auto">
          <a:xfrm>
            <a:off x="4268788" y="1660525"/>
            <a:ext cx="542925" cy="542925"/>
            <a:chOff x="3745" y="1818"/>
            <a:chExt cx="382" cy="382"/>
          </a:xfrm>
        </p:grpSpPr>
        <p:sp>
          <p:nvSpPr>
            <p:cNvPr id="48158" name="Oval 30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9" name="Oval 31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60" name="Text Box 32"/>
          <p:cNvSpPr txBox="1">
            <a:spLocks noChangeArrowheads="1"/>
          </p:cNvSpPr>
          <p:nvPr/>
        </p:nvSpPr>
        <p:spPr bwMode="gray">
          <a:xfrm>
            <a:off x="4314825" y="16954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И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gray">
          <a:xfrm>
            <a:off x="2357422" y="385762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gray">
          <a:xfrm>
            <a:off x="6367463" y="38258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gray">
          <a:xfrm>
            <a:off x="4340225" y="5826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2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rot="16200000" flipH="1">
            <a:off x="2643174" y="4500570"/>
            <a:ext cx="1500198" cy="1214446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AutoShape 19"/>
          <p:cNvSpPr>
            <a:spLocks noChangeArrowheads="1"/>
          </p:cNvSpPr>
          <p:nvPr/>
        </p:nvSpPr>
        <p:spPr bwMode="invGray">
          <a:xfrm rot="2919738">
            <a:off x="3387603" y="2780623"/>
            <a:ext cx="374650" cy="439738"/>
          </a:xfrm>
          <a:prstGeom prst="leftArrow">
            <a:avLst>
              <a:gd name="adj1" fmla="val 10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2714612" y="2143116"/>
            <a:ext cx="542925" cy="542925"/>
            <a:chOff x="3745" y="1818"/>
            <a:chExt cx="382" cy="382"/>
          </a:xfrm>
          <a:solidFill>
            <a:srgbClr val="FFFF00"/>
          </a:solidFill>
        </p:grpSpPr>
        <p:sp>
          <p:nvSpPr>
            <p:cNvPr id="41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pFill/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pFill/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857488" y="2214554"/>
            <a:ext cx="31290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7030A0"/>
                </a:solidFill>
              </a:rPr>
              <a:t>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black">
          <a:xfrm>
            <a:off x="714348" y="1428736"/>
            <a:ext cx="2286000" cy="790039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hlinkClick r:id="rId7" action="ppaction://hlinksldjump"/>
              </a:rPr>
              <a:t>Виды клавиатур</a:t>
            </a:r>
            <a:endParaRPr lang="en-US" sz="2000" dirty="0"/>
          </a:p>
        </p:txBody>
      </p:sp>
      <p:pic>
        <p:nvPicPr>
          <p:cNvPr id="45" name="Picture 13" descr="23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5286388"/>
            <a:ext cx="2071702" cy="997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Самая большая клавиатура</a:t>
            </a:r>
            <a:endParaRPr lang="en-US" dirty="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>
            <a:off x="5207000" y="298926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gray">
          <a:xfrm>
            <a:off x="5270500" y="3054350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973138" y="2425700"/>
            <a:ext cx="2857500" cy="466725"/>
            <a:chOff x="752" y="1413"/>
            <a:chExt cx="1321" cy="294"/>
          </a:xfrm>
        </p:grpSpPr>
        <p:sp>
          <p:nvSpPr>
            <p:cNvPr id="4506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5181600" y="2425700"/>
            <a:ext cx="2857500" cy="466725"/>
            <a:chOff x="3623" y="1413"/>
            <a:chExt cx="1321" cy="294"/>
          </a:xfrm>
        </p:grpSpPr>
        <p:sp>
          <p:nvSpPr>
            <p:cNvPr id="45066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85882"/>
                    <a:invGamma/>
                  </a:schemeClr>
                </a:gs>
              </a:gsLst>
              <a:lin ang="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7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8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069" name="AutoShape 13"/>
          <p:cNvSpPr>
            <a:spLocks noChangeArrowheads="1"/>
          </p:cNvSpPr>
          <p:nvPr/>
        </p:nvSpPr>
        <p:spPr bwMode="gray">
          <a:xfrm>
            <a:off x="973138" y="298926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white">
          <a:xfrm>
            <a:off x="5500695" y="2451100"/>
            <a:ext cx="2263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8F8F8"/>
                </a:solidFill>
                <a:cs typeface="Arial" charset="0"/>
              </a:rPr>
              <a:t>Фотография</a:t>
            </a:r>
            <a:endParaRPr lang="en-US" sz="20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blackGray">
          <a:xfrm rot="-10793605" flipH="1" flipV="1">
            <a:off x="3905250" y="3533775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black">
          <a:xfrm>
            <a:off x="5449888" y="3130550"/>
            <a:ext cx="224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gray">
          <a:xfrm>
            <a:off x="1125538" y="4979989"/>
            <a:ext cx="2632075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Площадь 16 на 4 м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5084" name="AutoShape 28"/>
          <p:cNvSpPr>
            <a:spLocks noChangeArrowheads="1"/>
          </p:cNvSpPr>
          <p:nvPr/>
        </p:nvSpPr>
        <p:spPr bwMode="gray">
          <a:xfrm>
            <a:off x="1049338" y="32162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45085" name="AutoShape 29"/>
          <p:cNvSpPr>
            <a:spLocks noChangeArrowheads="1"/>
          </p:cNvSpPr>
          <p:nvPr/>
        </p:nvSpPr>
        <p:spPr bwMode="gray">
          <a:xfrm>
            <a:off x="1049338" y="38004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86" name="AutoShape 30"/>
          <p:cNvSpPr>
            <a:spLocks noChangeArrowheads="1"/>
          </p:cNvSpPr>
          <p:nvPr/>
        </p:nvSpPr>
        <p:spPr bwMode="gray">
          <a:xfrm>
            <a:off x="1049338" y="436086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hlink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gray">
          <a:xfrm>
            <a:off x="1066800" y="3289300"/>
            <a:ext cx="243363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Из бетона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gray">
          <a:xfrm>
            <a:off x="1066800" y="3873500"/>
            <a:ext cx="133940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104 клавиш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gray">
          <a:xfrm>
            <a:off x="1066800" y="4432300"/>
            <a:ext cx="204613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вес от 100 до 500 кг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5090" name="AutoShape 34"/>
          <p:cNvSpPr>
            <a:spLocks noChangeArrowheads="1"/>
          </p:cNvSpPr>
          <p:nvPr/>
        </p:nvSpPr>
        <p:spPr bwMode="blackGray">
          <a:xfrm rot="10793605" flipV="1">
            <a:off x="3810000" y="4140200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5257800" y="5867400"/>
            <a:ext cx="2609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ru-RU" sz="1600" dirty="0" smtClean="0">
                <a:cs typeface="Arial" charset="0"/>
              </a:rPr>
              <a:t>Набережная реки Исеть</a:t>
            </a:r>
            <a:endParaRPr lang="en-US" sz="1600" dirty="0">
              <a:cs typeface="Arial" charset="0"/>
            </a:endParaRPr>
          </a:p>
        </p:txBody>
      </p:sp>
      <p:pic>
        <p:nvPicPr>
          <p:cNvPr id="17409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00372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2714612" y="1285860"/>
            <a:ext cx="346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8F8F8"/>
                </a:solidFill>
                <a:cs typeface="Arial" charset="0"/>
              </a:rPr>
              <a:t>Скульптор Анатолий </a:t>
            </a:r>
            <a:r>
              <a:rPr lang="ru-RU" sz="2800" dirty="0" err="1" smtClean="0">
                <a:solidFill>
                  <a:srgbClr val="F8F8F8"/>
                </a:solidFill>
                <a:cs typeface="Arial" charset="0"/>
              </a:rPr>
              <a:t>Вяткин</a:t>
            </a:r>
            <a:endParaRPr lang="en-US" sz="28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4414" y="2428868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8F8F8"/>
                </a:solidFill>
                <a:cs typeface="Arial" charset="0"/>
              </a:rPr>
              <a:t>г</a:t>
            </a:r>
            <a:r>
              <a:rPr lang="ru-RU" dirty="0" smtClean="0">
                <a:solidFill>
                  <a:srgbClr val="F8F8F8"/>
                </a:solidFill>
                <a:cs typeface="Arial" charset="0"/>
              </a:rPr>
              <a:t>. Екатеринбург</a:t>
            </a:r>
            <a:endParaRPr lang="en-US" dirty="0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42" name="Picture 13" descr="23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715016"/>
            <a:ext cx="1928888" cy="928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клавиш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3" descr="23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6000720"/>
            <a:ext cx="1780516" cy="85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2 и 3</a:t>
            </a:r>
            <a:endParaRPr lang="en-US" dirty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invGray">
          <a:xfrm>
            <a:off x="2571736" y="3790950"/>
            <a:ext cx="400052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 </a:t>
            </a:r>
            <a:r>
              <a:rPr lang="ru-RU" sz="2800" dirty="0" smtClean="0">
                <a:cs typeface="Arial" charset="0"/>
                <a:hlinkClick r:id="rId2" action="ppaction://hlinkfile"/>
              </a:rPr>
              <a:t>Физкультурная минутка</a:t>
            </a:r>
            <a:endParaRPr lang="en-US" sz="2800" dirty="0">
              <a:cs typeface="Arial" charset="0"/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gray">
          <a:xfrm>
            <a:off x="357158" y="1000108"/>
            <a:ext cx="2819392" cy="2157426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gray">
          <a:xfrm>
            <a:off x="428596" y="1571612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Text Box 18"/>
          <p:cNvSpPr txBox="1">
            <a:spLocks noChangeArrowheads="1"/>
          </p:cNvSpPr>
          <p:nvPr/>
        </p:nvSpPr>
        <p:spPr bwMode="white">
          <a:xfrm>
            <a:off x="285720" y="1142984"/>
            <a:ext cx="30718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FFFF"/>
                </a:solidFill>
                <a:cs typeface="Arial" charset="0"/>
              </a:rPr>
              <a:t>Работа в группах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499" name="Text Box 9"/>
          <p:cNvSpPr txBox="1">
            <a:spLocks noChangeArrowheads="1"/>
          </p:cNvSpPr>
          <p:nvPr/>
        </p:nvSpPr>
        <p:spPr bwMode="gray">
          <a:xfrm>
            <a:off x="357158" y="1714488"/>
            <a:ext cx="23161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1.Прочти поговорку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2.Найди клавиши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3.Прочти фразу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gray">
          <a:xfrm>
            <a:off x="6429388" y="2928934"/>
            <a:ext cx="2714612" cy="2085988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gray">
          <a:xfrm>
            <a:off x="6735762" y="3714752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white">
          <a:xfrm>
            <a:off x="6500826" y="2928934"/>
            <a:ext cx="300039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FFFFF"/>
                </a:solidFill>
                <a:cs typeface="Arial" charset="0"/>
              </a:rPr>
              <a:t>Работа за компьютером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507" name="Text Box 9"/>
          <p:cNvSpPr txBox="1">
            <a:spLocks noChangeArrowheads="1"/>
          </p:cNvSpPr>
          <p:nvPr/>
        </p:nvSpPr>
        <p:spPr bwMode="gray">
          <a:xfrm>
            <a:off x="6827837" y="3857628"/>
            <a:ext cx="2316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1.Найди слова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2.Набери текст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3508" name="Group 20"/>
          <p:cNvGrpSpPr>
            <a:grpSpLocks/>
          </p:cNvGrpSpPr>
          <p:nvPr/>
        </p:nvGrpSpPr>
        <p:grpSpPr bwMode="auto">
          <a:xfrm rot="3014894">
            <a:off x="1916267" y="1525333"/>
            <a:ext cx="5245059" cy="5094015"/>
            <a:chOff x="1950" y="1680"/>
            <a:chExt cx="1776" cy="1766"/>
          </a:xfrm>
        </p:grpSpPr>
        <p:sp>
          <p:nvSpPr>
            <p:cNvPr id="63509" name="AutoShape 21"/>
            <p:cNvSpPr>
              <a:spLocks noChangeArrowheads="1"/>
            </p:cNvSpPr>
            <p:nvPr/>
          </p:nvSpPr>
          <p:spPr bwMode="gray">
            <a:xfrm rot="6774404">
              <a:off x="1986" y="177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0" name="AutoShape 22"/>
            <p:cNvSpPr>
              <a:spLocks noChangeArrowheads="1"/>
            </p:cNvSpPr>
            <p:nvPr/>
          </p:nvSpPr>
          <p:spPr bwMode="gray">
            <a:xfrm rot="12174404">
              <a:off x="1950" y="1759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1" name="AutoShape 23"/>
            <p:cNvSpPr>
              <a:spLocks noChangeArrowheads="1"/>
            </p:cNvSpPr>
            <p:nvPr/>
          </p:nvSpPr>
          <p:spPr bwMode="gray">
            <a:xfrm rot="17574404">
              <a:off x="2011" y="1692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2" name="AutoShape 24"/>
            <p:cNvSpPr>
              <a:spLocks noChangeArrowheads="1"/>
            </p:cNvSpPr>
            <p:nvPr/>
          </p:nvSpPr>
          <p:spPr bwMode="gray">
            <a:xfrm rot="22974404">
              <a:off x="2038" y="172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25" name="Picture 13" descr="23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572140"/>
            <a:ext cx="1928888" cy="928718"/>
          </a:xfrm>
          <a:prstGeom prst="rect">
            <a:avLst/>
          </a:prstGeom>
          <a:noFill/>
        </p:spPr>
      </p:pic>
      <p:pic>
        <p:nvPicPr>
          <p:cNvPr id="7169" name="Picture 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500306"/>
            <a:ext cx="895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КЛАВИАТУР</a:t>
            </a:r>
            <a:endParaRPr lang="en-US" dirty="0"/>
          </a:p>
        </p:txBody>
      </p:sp>
      <p:grpSp>
        <p:nvGrpSpPr>
          <p:cNvPr id="59417" name="Group 25"/>
          <p:cNvGrpSpPr>
            <a:grpSpLocks/>
          </p:cNvGrpSpPr>
          <p:nvPr/>
        </p:nvGrpSpPr>
        <p:grpSpPr bwMode="auto">
          <a:xfrm>
            <a:off x="3857620" y="3500438"/>
            <a:ext cx="2832100" cy="2376488"/>
            <a:chOff x="357" y="1193"/>
            <a:chExt cx="1784" cy="1497"/>
          </a:xfrm>
        </p:grpSpPr>
        <p:sp>
          <p:nvSpPr>
            <p:cNvPr id="59418" name="Freeform 26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9423" name="Freeform 31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9020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9424" name="Freeform 32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5882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59426" name="Rectangle 34"/>
          <p:cNvSpPr>
            <a:spLocks noChangeArrowheads="1"/>
          </p:cNvSpPr>
          <p:nvPr/>
        </p:nvSpPr>
        <p:spPr bwMode="ltGray">
          <a:xfrm>
            <a:off x="630238" y="1474788"/>
            <a:ext cx="40513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ltGray">
          <a:xfrm>
            <a:off x="650875" y="1484313"/>
            <a:ext cx="4016375" cy="415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ltGray">
          <a:xfrm>
            <a:off x="642938" y="1881188"/>
            <a:ext cx="4024312" cy="3262324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6117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1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50046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13" descr="23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429264"/>
            <a:ext cx="1780466" cy="857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714744" y="3714752"/>
            <a:ext cx="963612" cy="2157412"/>
          </a:xfrm>
          <a:prstGeom prst="rect">
            <a:avLst/>
          </a:prstGeom>
          <a:noFill/>
        </p:spPr>
      </p:pic>
      <p:pic>
        <p:nvPicPr>
          <p:cNvPr id="43012" name="Picture 4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5286380" y="2786058"/>
            <a:ext cx="963612" cy="2514600"/>
          </a:xfrm>
          <a:prstGeom prst="rect">
            <a:avLst/>
          </a:prstGeom>
          <a:noFill/>
        </p:spPr>
      </p:pic>
      <p:pic>
        <p:nvPicPr>
          <p:cNvPr id="43013" name="Picture 5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6929454" y="1714488"/>
            <a:ext cx="963612" cy="3057525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en-US" dirty="0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gray">
          <a:xfrm>
            <a:off x="6400800" y="5495925"/>
            <a:ext cx="930275" cy="257175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gray">
          <a:xfrm>
            <a:off x="7599363" y="5649913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000892" y="300037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EFFFF"/>
                </a:solidFill>
              </a:rPr>
              <a:t>ДА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357818" y="3643314"/>
            <a:ext cx="87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Не очень</a:t>
            </a:r>
            <a:endParaRPr lang="en-US" dirty="0" smtClean="0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black">
          <a:xfrm>
            <a:off x="3786182" y="4429132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EFFFF"/>
                </a:solidFill>
              </a:rPr>
              <a:t>НЕТ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785786" y="1785926"/>
            <a:ext cx="1928826" cy="928694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30537"/>
              <a:gd name="adj5" fmla="val 209938"/>
              <a:gd name="adj6" fmla="val 1686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3031" name="AutoShape 23"/>
          <p:cNvSpPr>
            <a:spLocks/>
          </p:cNvSpPr>
          <p:nvPr/>
        </p:nvSpPr>
        <p:spPr bwMode="auto">
          <a:xfrm>
            <a:off x="4714876" y="571480"/>
            <a:ext cx="2057400" cy="330200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422116"/>
              <a:gd name="adj6" fmla="val 129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600" dirty="0" smtClean="0"/>
              <a:t>Руки </a:t>
            </a:r>
            <a:r>
              <a:rPr lang="ru-RU" sz="1600" dirty="0" smtClean="0"/>
              <a:t>вверх</a:t>
            </a:r>
            <a:endParaRPr lang="en-US" sz="1600" dirty="0" smtClean="0"/>
          </a:p>
        </p:txBody>
      </p:sp>
      <p:sp>
        <p:nvSpPr>
          <p:cNvPr id="43034" name="AutoShape 26"/>
          <p:cNvSpPr>
            <a:spLocks/>
          </p:cNvSpPr>
          <p:nvPr/>
        </p:nvSpPr>
        <p:spPr bwMode="auto">
          <a:xfrm>
            <a:off x="2857488" y="1714488"/>
            <a:ext cx="2068513" cy="311150"/>
          </a:xfrm>
          <a:prstGeom prst="accentCallout2">
            <a:avLst>
              <a:gd name="adj1" fmla="val 36736"/>
              <a:gd name="adj2" fmla="val 103685"/>
              <a:gd name="adj3" fmla="val 36736"/>
              <a:gd name="adj4" fmla="val 126708"/>
              <a:gd name="adj5" fmla="val 387245"/>
              <a:gd name="adj6" fmla="val 140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600" dirty="0" smtClean="0"/>
              <a:t>Стоим на месте</a:t>
            </a:r>
            <a:endParaRPr lang="en-US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2000240"/>
            <a:ext cx="12111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Присядем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27" name="Picture 13" descr="23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286388"/>
            <a:ext cx="2077211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4800" y="1306513"/>
            <a:ext cx="7267596" cy="1371600"/>
          </a:xfrm>
        </p:spPr>
        <p:txBody>
          <a:bodyPr/>
          <a:lstStyle/>
          <a:p>
            <a:r>
              <a:rPr lang="en-US" sz="5400" b="0" dirty="0">
                <a:solidFill>
                  <a:srgbClr val="FF0000"/>
                </a:solidFill>
              </a:rPr>
              <a:t> </a:t>
            </a:r>
            <a:r>
              <a:rPr lang="ru-RU" sz="5400" b="0" dirty="0" smtClean="0">
                <a:solidFill>
                  <a:srgbClr val="FF0000"/>
                </a:solidFill>
              </a:rPr>
              <a:t>До новых встреч!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12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71546"/>
            <a:ext cx="2857488" cy="2714644"/>
          </a:xfrm>
          <a:prstGeom prst="rect">
            <a:avLst/>
          </a:prstGeom>
          <a:noFill/>
        </p:spPr>
      </p:pic>
      <p:pic>
        <p:nvPicPr>
          <p:cNvPr id="6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714488"/>
            <a:ext cx="895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">
  <a:themeElements>
    <a:clrScheme name="Тема Offic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106</TotalTime>
  <Words>159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590TGp_climb_dark</vt:lpstr>
      <vt:lpstr>Слайд 1</vt:lpstr>
      <vt:lpstr>Цель урока:</vt:lpstr>
      <vt:lpstr>ПЛАН УРОКА:</vt:lpstr>
      <vt:lpstr>Самая большая клавиатура</vt:lpstr>
      <vt:lpstr>Группы клавиш</vt:lpstr>
      <vt:lpstr>ЗАДАНИЯ 2 и 3</vt:lpstr>
      <vt:lpstr>ВИДЫ КЛАВИАТУР</vt:lpstr>
      <vt:lpstr>Рефлексия</vt:lpstr>
      <vt:lpstr> До новых встреч!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Машеньки в страну клавиатуры</dc:title>
  <dc:creator>User</dc:creator>
  <cp:lastModifiedBy>Admin</cp:lastModifiedBy>
  <cp:revision>18</cp:revision>
  <dcterms:created xsi:type="dcterms:W3CDTF">2012-11-22T17:41:28Z</dcterms:created>
  <dcterms:modified xsi:type="dcterms:W3CDTF">2012-11-22T23:40:14Z</dcterms:modified>
</cp:coreProperties>
</file>