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28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15ECE-7C20-4AB8-B7A2-999BEDEAECB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53D11-51C3-4776-85C7-763E68A39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53D11-51C3-4776-85C7-763E68A39FD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7725B-5D38-47D1-8069-DFB325E9902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7899C-7D84-46FC-981C-750C92C938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2071678"/>
            <a:ext cx="5981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Исследовательская работа по математике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5745" y="2967335"/>
            <a:ext cx="5869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Геометрия зрения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57166"/>
            <a:ext cx="60220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Муниципальное общеобразовательное  учреждение </a:t>
            </a:r>
          </a:p>
          <a:p>
            <a:r>
              <a:rPr lang="ru-RU" dirty="0" smtClean="0"/>
              <a:t>«Колесниковская средняя общеобразовательная школа </a:t>
            </a:r>
          </a:p>
          <a:p>
            <a:r>
              <a:rPr lang="ru-RU" dirty="0" smtClean="0"/>
              <a:t>Вейделевского района  Белгородской области»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4714884"/>
            <a:ext cx="58561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ученица </a:t>
            </a:r>
            <a:r>
              <a:rPr lang="ru-RU" sz="3200" dirty="0" smtClean="0"/>
              <a:t>11</a:t>
            </a:r>
            <a:r>
              <a:rPr lang="ru-RU" dirty="0" smtClean="0"/>
              <a:t> класса  Лепетюха Светлана</a:t>
            </a:r>
          </a:p>
          <a:p>
            <a:r>
              <a:rPr lang="ru-RU" dirty="0" smtClean="0"/>
              <a:t>Руководитель: Красноперов В.И., учитель математики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:\слайд 2.jpe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976" y="3143248"/>
            <a:ext cx="5978141" cy="2580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357298"/>
            <a:ext cx="8384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Маленькая матрешка закрывает  большие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Мышка закрывает кошку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214422"/>
            <a:ext cx="4195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1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43042" y="2643182"/>
            <a:ext cx="61436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00174"/>
            <a:ext cx="3862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2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035" y="3214686"/>
            <a:ext cx="8643966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малого угла зрения видимая величина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предмета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обратно пропорциональна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расстоянию от предмета до глаза.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696024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3862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3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3143248"/>
            <a:ext cx="8665386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предельное значение угла зрения –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наименьшее значение, при котором глаз способен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видеть раздельно две точки.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14488"/>
            <a:ext cx="41952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8794" y="3357562"/>
            <a:ext cx="478935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714488"/>
            <a:ext cx="3862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Особенность 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43042" y="3000372"/>
            <a:ext cx="538385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142984"/>
            <a:ext cx="4809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Зрительные иллюзии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:\слайд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85992"/>
            <a:ext cx="6143668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:\слайд 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3" y="2428868"/>
            <a:ext cx="471490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слайд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92896"/>
            <a:ext cx="5213405" cy="29523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412776"/>
            <a:ext cx="4988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Линии параллельны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408748" cy="288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500174"/>
            <a:ext cx="7240572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Актуальность исследования: 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стремление углубить знания 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 окружающем мире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 работы: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обнаружить взаимосвязь математики с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окружающим миром, а именно геометрии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и зрения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слайд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764704"/>
            <a:ext cx="5940425" cy="563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643050"/>
            <a:ext cx="90111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B0F0"/>
                </a:solidFill>
              </a:rPr>
              <a:t>Показать зрительное восприятие </a:t>
            </a:r>
          </a:p>
          <a:p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через геометрию</a:t>
            </a:r>
          </a:p>
          <a:p>
            <a:pPr marL="342900" indent="-342900"/>
            <a:r>
              <a:rPr lang="ru-RU" sz="3600" dirty="0" smtClean="0">
                <a:solidFill>
                  <a:srgbClr val="00B0F0"/>
                </a:solidFill>
              </a:rPr>
              <a:t>2.Рассмотреть особенности зрительного   </a:t>
            </a:r>
          </a:p>
          <a:p>
            <a:pPr marL="342900" indent="-342900"/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восприятия</a:t>
            </a:r>
          </a:p>
          <a:p>
            <a:pPr marL="342900" indent="-342900"/>
            <a:r>
              <a:rPr lang="ru-RU" sz="3600" dirty="0" smtClean="0">
                <a:solidFill>
                  <a:srgbClr val="00B0F0"/>
                </a:solidFill>
              </a:rPr>
              <a:t>3.Показать практическое применение</a:t>
            </a:r>
          </a:p>
          <a:p>
            <a:pPr marL="342900" indent="-342900"/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 геометрических знаний в окружающем </a:t>
            </a:r>
          </a:p>
          <a:p>
            <a:pPr marL="342900" indent="-342900"/>
            <a:r>
              <a:rPr lang="ru-RU" sz="3600" dirty="0" smtClean="0">
                <a:solidFill>
                  <a:srgbClr val="00B0F0"/>
                </a:solidFill>
              </a:rPr>
              <a:t>    мире.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237" y="1857364"/>
            <a:ext cx="834196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природные явления и зрительные иллюзии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особенности зрительного восприятия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736"/>
            <a:ext cx="6696513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если изучить особенности зрительного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восприятия и овладеть ими, то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возникает объективная возможность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объяснить многие наблюдаемые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невооруженным глазом явления и 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зрительные иллюзии ,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а так же решать задачи связанные с </a:t>
            </a:r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углом зрения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857364"/>
            <a:ext cx="3066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зрения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слайд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14686"/>
            <a:ext cx="442915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760066" y="1428736"/>
            <a:ext cx="809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Угловой размер </a:t>
            </a:r>
            <a:r>
              <a:rPr lang="ru-RU" dirty="0" smtClean="0"/>
              <a:t>- </a:t>
            </a:r>
            <a:r>
              <a:rPr lang="ru-RU" sz="2800" dirty="0" smtClean="0"/>
              <a:t>величина  непостоянная. Она зависит от размеров предмета и расстояния от глаза до предмета.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24000" contrast="42000"/>
          </a:blip>
          <a:srcRect/>
          <a:stretch>
            <a:fillRect/>
          </a:stretch>
        </p:blipFill>
        <p:spPr bwMode="auto">
          <a:xfrm>
            <a:off x="2571736" y="3286124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28802"/>
            <a:ext cx="85282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 зрения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угол с вершиной в оптическом центре глаза,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под которым виден наблюдаемый предмет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4429132"/>
            <a:ext cx="43054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643050"/>
            <a:ext cx="8554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 так   Луна закрывает Солнце во время солнечного затмения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00298" y="3000372"/>
            <a:ext cx="4429156" cy="2541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236</Words>
  <Application>Microsoft Office PowerPoint</Application>
  <PresentationFormat>Экран (4:3)</PresentationFormat>
  <Paragraphs>63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1</cp:lastModifiedBy>
  <cp:revision>10</cp:revision>
  <dcterms:created xsi:type="dcterms:W3CDTF">2014-11-18T17:30:25Z</dcterms:created>
  <dcterms:modified xsi:type="dcterms:W3CDTF">2014-11-19T06:07:50Z</dcterms:modified>
</cp:coreProperties>
</file>