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2"/>
  </p:sldMasterIdLst>
  <p:notesMasterIdLst>
    <p:notesMasterId r:id="rId7"/>
  </p:notesMasterIdLst>
  <p:sldIdLst>
    <p:sldId id="256" r:id="rId3"/>
    <p:sldId id="263" r:id="rId4"/>
    <p:sldId id="260" r:id="rId5"/>
    <p:sldId id="262" r:id="rId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FF"/>
    <a:srgbClr val="AB0043"/>
    <a:srgbClr val="FFCCFF"/>
    <a:srgbClr val="5A278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50" autoAdjust="0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3" d="100"/>
          <a:sy n="73" d="100"/>
        </p:scale>
        <p:origin x="-2268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8410FA-6994-4797-BC87-C84953E2D4A9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46CD85-3F42-488C-893A-363CFED11DA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0B51F-00EF-42B4-82DE-3AB1EB478D57}" type="datetimeFigureOut">
              <a:rPr lang="ru-RU" smtClean="0"/>
              <a:pPr>
                <a:defRPr/>
              </a:pPr>
              <a:t>05.03.2014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232772-B5C4-4BD0-B121-8166F31D285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0B5B2D-98C3-42DD-817E-B4B4687934CB}" type="datetimeFigureOut">
              <a:rPr lang="ru-RU" smtClean="0"/>
              <a:pPr>
                <a:defRPr/>
              </a:pPr>
              <a:t>05.03.2014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D214F-2182-4929-8527-8F7F089614E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C97B0-AA88-455B-9869-558A0D9B0409}" type="datetimeFigureOut">
              <a:rPr lang="ru-RU" smtClean="0"/>
              <a:pPr>
                <a:defRPr/>
              </a:pPr>
              <a:t>05.03.2014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C3182E-B7BC-43C5-A834-6FAB8012090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63C805-8E27-4AC1-B7C9-E372C4756054}" type="datetimeFigureOut">
              <a:rPr lang="ru-RU" smtClean="0"/>
              <a:pPr>
                <a:defRPr/>
              </a:pPr>
              <a:t>05.03.2014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97C0F-5819-4E98-AE6E-204D6E1BC39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6AF346-DD9B-4D55-A7F6-3C7BB5CE6B25}" type="datetimeFigureOut">
              <a:rPr lang="ru-RU" smtClean="0"/>
              <a:pPr>
                <a:defRPr/>
              </a:pPr>
              <a:t>05.03.2014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8B9732-C287-48A4-9CBC-D281AA7BDCC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41ACD1-3F2D-4A3B-B194-030D676834CA}" type="datetimeFigureOut">
              <a:rPr lang="ru-RU" smtClean="0"/>
              <a:pPr>
                <a:defRPr/>
              </a:pPr>
              <a:t>05.03.2014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D244D9-1352-40EB-B20F-129FFDEF994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A55A7D-86AF-47FB-AA90-8364BE85E8FF}" type="datetimeFigureOut">
              <a:rPr lang="ru-RU" smtClean="0"/>
              <a:pPr>
                <a:defRPr/>
              </a:pPr>
              <a:t>05.03.2014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EB7E3-40BC-4AA4-8A78-49C4E660F47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A8828-9FC2-4A50-97F0-27610F9DDDD4}" type="datetimeFigureOut">
              <a:rPr lang="ru-RU" smtClean="0"/>
              <a:pPr>
                <a:defRPr/>
              </a:pPr>
              <a:t>05.03.2014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9F95D-BC18-4C4D-B546-65A1845554C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0098A-C19B-4643-BD1B-475B5D08DE47}" type="datetimeFigureOut">
              <a:rPr lang="ru-RU" smtClean="0"/>
              <a:pPr>
                <a:defRPr/>
              </a:pPr>
              <a:t>05.03.2014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352E61-7C57-46B8-B2F5-146A181F75B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6ACD1-E219-42B5-BBD5-EEE68B75A964}" type="datetimeFigureOut">
              <a:rPr lang="ru-RU" smtClean="0"/>
              <a:pPr>
                <a:defRPr/>
              </a:pPr>
              <a:t>05.03.2014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3A02AC-E314-4B42-A83F-B56CE89F15D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54415-6F37-446C-B0AF-AD1068C3BBEE}" type="datetimeFigureOut">
              <a:rPr lang="ru-RU" smtClean="0"/>
              <a:pPr>
                <a:defRPr/>
              </a:pPr>
              <a:t>05.03.2014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C152B-E88F-4D61-9660-5DAB29DA02D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tile tx="0" ty="0" sx="88000" sy="95000" flip="none" algn="t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5B653DE-5EC3-4061-8EEF-536655FDF528}" type="datetimeFigureOut">
              <a:rPr lang="ru-RU" smtClean="0"/>
              <a:pPr>
                <a:defRPr/>
              </a:pPr>
              <a:t>05.03.2014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1DDD4DB-B172-48AC-8EDC-E73147C7115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&#1087;&#1077;&#1089;&#1085;&#1103;%20&#1074;&#1077;&#1089;&#1085;&#1099;.exe" TargetMode="External"/><Relationship Id="rId3" Type="http://schemas.openxmlformats.org/officeDocument/2006/relationships/image" Target="../media/image3.jpeg"/><Relationship Id="rId7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hyperlink" Target="&#1076;&#1074;&#1077;%20&#1088;&#1091;&#1082;&#1080;/&#1060;&#1080;&#1079;&#1084;&#1080;&#1085;&#1091;&#1090;&#1082;&#1072;%20&#1076;&#1074;&#1077;%20&#1088;&#1091;&#1082;&#1080;.ppt" TargetMode="External"/><Relationship Id="rId5" Type="http://schemas.openxmlformats.org/officeDocument/2006/relationships/image" Target="../media/image4.png"/><Relationship Id="rId4" Type="http://schemas.openxmlformats.org/officeDocument/2006/relationships/hyperlink" Target="&#1050;&#1051;&#1070;&#1063;.docx" TargetMode="External"/><Relationship Id="rId9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8%20&#1084;&#1072;&#1088;&#1090;&#1072;/8%20&#1084;&#1072;&#1088;&#1090;&#1072;.pptx" TargetMode="Externa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43042" y="4357694"/>
            <a:ext cx="3929090" cy="642935"/>
          </a:xfrm>
          <a:solidFill>
            <a:srgbClr val="CC66FF">
              <a:alpha val="60000"/>
            </a:srgb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800" dirty="0" smtClean="0">
                <a:solidFill>
                  <a:schemeClr val="bg1">
                    <a:lumMod val="95000"/>
                  </a:schemeClr>
                </a:solidFill>
              </a:rPr>
              <a:t>ПЕСНЯ ВЕСНЫ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57158" y="357166"/>
            <a:ext cx="8429684" cy="1214446"/>
          </a:xfrm>
          <a:prstGeom prst="roundRect">
            <a:avLst/>
          </a:prstGeom>
          <a:solidFill>
            <a:srgbClr val="AB0043">
              <a:alpha val="69804"/>
            </a:srgbClr>
          </a:soli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357158" y="214290"/>
            <a:ext cx="8429684" cy="3286148"/>
          </a:xfrm>
        </p:spPr>
        <p:txBody>
          <a:bodyPr/>
          <a:lstStyle/>
          <a:p>
            <a:r>
              <a:rPr lang="ru-RU" sz="48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Обобщающее повторение по </a:t>
            </a:r>
            <a:r>
              <a:rPr lang="ru-RU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теме «Основы алгоритмизации и программирования»</a:t>
            </a:r>
            <a:endParaRPr lang="ru-RU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1857364"/>
            <a:ext cx="8143932" cy="3286148"/>
          </a:xfrm>
          <a:solidFill>
            <a:srgbClr val="CC66FF">
              <a:alpha val="60000"/>
            </a:srgb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создать условия для обобщения знаний и умений по теме «Основы алгоритмизации и программирования»;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развитие умений составления программ;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развитие логического и алгоритмического мышления;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воспитание самостоятельности, усидчивости и аккуратности.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400" dirty="0" smtClean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57158" y="357166"/>
            <a:ext cx="8429684" cy="1214446"/>
          </a:xfrm>
          <a:prstGeom prst="roundRect">
            <a:avLst/>
          </a:prstGeom>
          <a:solidFill>
            <a:srgbClr val="AB0043">
              <a:alpha val="69804"/>
            </a:srgbClr>
          </a:soli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357158" y="214290"/>
            <a:ext cx="8429684" cy="1428760"/>
          </a:xfrm>
        </p:spPr>
        <p:txBody>
          <a:bodyPr/>
          <a:lstStyle/>
          <a:p>
            <a:r>
              <a:rPr lang="ru-RU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Цели урока:</a:t>
            </a:r>
            <a:endParaRPr lang="ru-RU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Содержимое 10" descr="ноты заставка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solidFill>
            <a:srgbClr val="FFCCFF">
              <a:alpha val="60000"/>
            </a:srgbClr>
          </a:solidFill>
          <a:ln w="28575">
            <a:solidFill>
              <a:schemeClr val="accent1">
                <a:lumMod val="75000"/>
              </a:schemeClr>
            </a:solidFill>
            <a:prstDash val="sysDot"/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214282" y="0"/>
            <a:ext cx="8715436" cy="2643206"/>
          </a:xfrm>
          <a:prstGeom prst="roundRect">
            <a:avLst>
              <a:gd name="adj" fmla="val 1602"/>
            </a:avLst>
          </a:prstGeom>
          <a:solidFill>
            <a:srgbClr val="AB0043">
              <a:alpha val="69804"/>
            </a:srgbClr>
          </a:soli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285728"/>
            <a:ext cx="7215238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Овал 14"/>
          <p:cNvSpPr/>
          <p:nvPr/>
        </p:nvSpPr>
        <p:spPr>
          <a:xfrm>
            <a:off x="3143240" y="1928802"/>
            <a:ext cx="642942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3857620" y="1785926"/>
            <a:ext cx="642942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>
            <a:hlinkClick r:id="rId4" action="ppaction://hlinkfile"/>
          </p:cNvPr>
          <p:cNvSpPr/>
          <p:nvPr/>
        </p:nvSpPr>
        <p:spPr>
          <a:xfrm>
            <a:off x="4572000" y="1643050"/>
            <a:ext cx="642942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5214942" y="1571612"/>
            <a:ext cx="571504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6000760" y="1428736"/>
            <a:ext cx="571504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6643702" y="1285860"/>
            <a:ext cx="571504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7358082" y="1142984"/>
            <a:ext cx="571504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5670724" y="726498"/>
            <a:ext cx="2585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endParaRPr lang="en-US" b="1" dirty="0">
              <a:solidFill>
                <a:srgbClr val="D7181F"/>
              </a:solidFill>
              <a:cs typeface="Arial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064584" y="714356"/>
            <a:ext cx="184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endParaRPr lang="en-US" b="1" dirty="0">
              <a:solidFill>
                <a:srgbClr val="D7181F"/>
              </a:solidFill>
              <a:cs typeface="Arial" charset="0"/>
            </a:endParaRPr>
          </a:p>
        </p:txBody>
      </p:sp>
      <p:grpSp>
        <p:nvGrpSpPr>
          <p:cNvPr id="32" name="Группа 31"/>
          <p:cNvGrpSpPr/>
          <p:nvPr/>
        </p:nvGrpSpPr>
        <p:grpSpPr>
          <a:xfrm>
            <a:off x="2857489" y="1500174"/>
            <a:ext cx="642942" cy="785818"/>
            <a:chOff x="3000364" y="2357430"/>
            <a:chExt cx="792163" cy="949325"/>
          </a:xfrm>
        </p:grpSpPr>
        <p:pic>
          <p:nvPicPr>
            <p:cNvPr id="23" name="Picture 29" descr="1"/>
            <p:cNvPicPr>
              <a:picLocks noChangeAspect="1" noChangeArrowheads="1"/>
            </p:cNvPicPr>
            <p:nvPr/>
          </p:nvPicPr>
          <p:blipFill>
            <a:blip r:embed="rId5" cstate="print">
              <a:lum bright="-6000" contrast="24000"/>
            </a:blip>
            <a:srcRect l="42606" t="64474" r="19473"/>
            <a:stretch>
              <a:fillRect/>
            </a:stretch>
          </p:blipFill>
          <p:spPr bwMode="auto">
            <a:xfrm>
              <a:off x="3000364" y="2357430"/>
              <a:ext cx="792163" cy="949325"/>
            </a:xfrm>
            <a:prstGeom prst="rect">
              <a:avLst/>
            </a:prstGeom>
            <a:noFill/>
          </p:spPr>
        </p:pic>
        <p:sp>
          <p:nvSpPr>
            <p:cNvPr id="28" name="Прямоугольник 27"/>
            <p:cNvSpPr/>
            <p:nvPr/>
          </p:nvSpPr>
          <p:spPr>
            <a:xfrm>
              <a:off x="3357554" y="2500306"/>
              <a:ext cx="31290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b="1" dirty="0" smtClean="0">
                  <a:solidFill>
                    <a:srgbClr val="D7181F"/>
                  </a:solidFill>
                  <a:cs typeface="Arial" charset="0"/>
                </a:rPr>
                <a:t>1</a:t>
              </a:r>
              <a:endParaRPr lang="en-US" b="1" dirty="0">
                <a:solidFill>
                  <a:srgbClr val="D7181F"/>
                </a:solidFill>
                <a:cs typeface="Arial" charset="0"/>
              </a:endParaRPr>
            </a:p>
          </p:txBody>
        </p:sp>
      </p:grpSp>
      <p:sp>
        <p:nvSpPr>
          <p:cNvPr id="29" name="Прямоугольник 28"/>
          <p:cNvSpPr/>
          <p:nvPr/>
        </p:nvSpPr>
        <p:spPr>
          <a:xfrm>
            <a:off x="4921840" y="3214686"/>
            <a:ext cx="184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endParaRPr lang="en-US" b="1" dirty="0">
              <a:solidFill>
                <a:srgbClr val="D7181F"/>
              </a:solidFill>
              <a:cs typeface="Arial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350468" y="3214686"/>
            <a:ext cx="184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endParaRPr lang="en-US" b="1" dirty="0">
              <a:solidFill>
                <a:srgbClr val="D7181F"/>
              </a:solidFill>
              <a:cs typeface="Arial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921972" y="3143248"/>
            <a:ext cx="184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endParaRPr lang="en-US" b="1" dirty="0">
              <a:solidFill>
                <a:srgbClr val="D7181F"/>
              </a:solidFill>
              <a:cs typeface="Arial" charset="0"/>
            </a:endParaRPr>
          </a:p>
        </p:txBody>
      </p:sp>
      <p:grpSp>
        <p:nvGrpSpPr>
          <p:cNvPr id="33" name="Группа 32"/>
          <p:cNvGrpSpPr/>
          <p:nvPr/>
        </p:nvGrpSpPr>
        <p:grpSpPr>
          <a:xfrm>
            <a:off x="3643307" y="1285861"/>
            <a:ext cx="714380" cy="571504"/>
            <a:chOff x="3000364" y="2357430"/>
            <a:chExt cx="792163" cy="949325"/>
          </a:xfrm>
        </p:grpSpPr>
        <p:pic>
          <p:nvPicPr>
            <p:cNvPr id="34" name="Picture 29" descr="1"/>
            <p:cNvPicPr>
              <a:picLocks noChangeAspect="1" noChangeArrowheads="1"/>
            </p:cNvPicPr>
            <p:nvPr/>
          </p:nvPicPr>
          <p:blipFill>
            <a:blip r:embed="rId5" cstate="print">
              <a:lum bright="-6000" contrast="24000"/>
            </a:blip>
            <a:srcRect l="42606" t="64474" r="19473"/>
            <a:stretch>
              <a:fillRect/>
            </a:stretch>
          </p:blipFill>
          <p:spPr bwMode="auto">
            <a:xfrm>
              <a:off x="3000364" y="2357430"/>
              <a:ext cx="792163" cy="949325"/>
            </a:xfrm>
            <a:prstGeom prst="rect">
              <a:avLst/>
            </a:prstGeom>
            <a:noFill/>
          </p:spPr>
        </p:pic>
        <p:sp>
          <p:nvSpPr>
            <p:cNvPr id="35" name="Прямоугольник 34"/>
            <p:cNvSpPr/>
            <p:nvPr/>
          </p:nvSpPr>
          <p:spPr>
            <a:xfrm>
              <a:off x="3357554" y="2500306"/>
              <a:ext cx="31290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b="1" dirty="0" smtClean="0">
                  <a:solidFill>
                    <a:srgbClr val="D7181F"/>
                  </a:solidFill>
                  <a:cs typeface="Arial" charset="0"/>
                </a:rPr>
                <a:t>1</a:t>
              </a:r>
              <a:endParaRPr lang="en-US" b="1" dirty="0">
                <a:solidFill>
                  <a:srgbClr val="D7181F"/>
                </a:solidFill>
                <a:cs typeface="Arial" charset="0"/>
              </a:endParaRP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4357687" y="1142985"/>
            <a:ext cx="642942" cy="642942"/>
            <a:chOff x="3000364" y="2357430"/>
            <a:chExt cx="792163" cy="949325"/>
          </a:xfrm>
        </p:grpSpPr>
        <p:pic>
          <p:nvPicPr>
            <p:cNvPr id="37" name="Picture 29" descr="1"/>
            <p:cNvPicPr>
              <a:picLocks noChangeAspect="1" noChangeArrowheads="1"/>
            </p:cNvPicPr>
            <p:nvPr/>
          </p:nvPicPr>
          <p:blipFill>
            <a:blip r:embed="rId5" cstate="print">
              <a:lum bright="-6000" contrast="24000"/>
            </a:blip>
            <a:srcRect l="42606" t="64474" r="19473"/>
            <a:stretch>
              <a:fillRect/>
            </a:stretch>
          </p:blipFill>
          <p:spPr bwMode="auto">
            <a:xfrm>
              <a:off x="3000364" y="2357430"/>
              <a:ext cx="792163" cy="949325"/>
            </a:xfrm>
            <a:prstGeom prst="rect">
              <a:avLst/>
            </a:prstGeom>
            <a:noFill/>
          </p:spPr>
        </p:pic>
        <p:sp>
          <p:nvSpPr>
            <p:cNvPr id="38" name="Прямоугольник 37"/>
            <p:cNvSpPr/>
            <p:nvPr/>
          </p:nvSpPr>
          <p:spPr>
            <a:xfrm>
              <a:off x="3357555" y="2500307"/>
              <a:ext cx="312907" cy="3693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b="1" dirty="0" smtClean="0">
                  <a:solidFill>
                    <a:srgbClr val="D7181F"/>
                  </a:solidFill>
                  <a:cs typeface="Arial" charset="0"/>
                </a:rPr>
                <a:t>3</a:t>
              </a:r>
              <a:endParaRPr lang="en-US" b="1" dirty="0">
                <a:solidFill>
                  <a:srgbClr val="D7181F"/>
                </a:solidFill>
                <a:cs typeface="Arial" charset="0"/>
              </a:endParaRPr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5000629" y="1000109"/>
            <a:ext cx="785818" cy="714380"/>
            <a:chOff x="3000364" y="2357430"/>
            <a:chExt cx="792163" cy="949325"/>
          </a:xfrm>
        </p:grpSpPr>
        <p:pic>
          <p:nvPicPr>
            <p:cNvPr id="40" name="Picture 29" descr="1"/>
            <p:cNvPicPr>
              <a:picLocks noChangeAspect="1" noChangeArrowheads="1"/>
            </p:cNvPicPr>
            <p:nvPr/>
          </p:nvPicPr>
          <p:blipFill>
            <a:blip r:embed="rId5" cstate="print">
              <a:lum bright="-6000" contrast="24000"/>
            </a:blip>
            <a:srcRect l="42606" t="64474" r="19473"/>
            <a:stretch>
              <a:fillRect/>
            </a:stretch>
          </p:blipFill>
          <p:spPr bwMode="auto">
            <a:xfrm>
              <a:off x="3000364" y="2357430"/>
              <a:ext cx="792163" cy="949325"/>
            </a:xfrm>
            <a:prstGeom prst="rect">
              <a:avLst/>
            </a:prstGeom>
            <a:noFill/>
          </p:spPr>
        </p:pic>
        <p:sp>
          <p:nvSpPr>
            <p:cNvPr id="41" name="Прямоугольник 40"/>
            <p:cNvSpPr/>
            <p:nvPr/>
          </p:nvSpPr>
          <p:spPr>
            <a:xfrm>
              <a:off x="3357554" y="2500306"/>
              <a:ext cx="31290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b="1" dirty="0" smtClean="0">
                  <a:solidFill>
                    <a:srgbClr val="D7181F"/>
                  </a:solidFill>
                  <a:cs typeface="Arial" charset="0"/>
                </a:rPr>
                <a:t>5</a:t>
              </a:r>
              <a:endParaRPr lang="en-US" b="1" dirty="0">
                <a:solidFill>
                  <a:srgbClr val="D7181F"/>
                </a:solidFill>
                <a:cs typeface="Arial" charset="0"/>
              </a:endParaRPr>
            </a:p>
          </p:txBody>
        </p:sp>
      </p:grpSp>
      <p:grpSp>
        <p:nvGrpSpPr>
          <p:cNvPr id="42" name="Группа 41"/>
          <p:cNvGrpSpPr/>
          <p:nvPr/>
        </p:nvGrpSpPr>
        <p:grpSpPr>
          <a:xfrm>
            <a:off x="5715009" y="928671"/>
            <a:ext cx="714380" cy="500066"/>
            <a:chOff x="3000364" y="2357430"/>
            <a:chExt cx="792163" cy="949325"/>
          </a:xfrm>
        </p:grpSpPr>
        <p:pic>
          <p:nvPicPr>
            <p:cNvPr id="43" name="Picture 29" descr="1"/>
            <p:cNvPicPr>
              <a:picLocks noChangeAspect="1" noChangeArrowheads="1"/>
            </p:cNvPicPr>
            <p:nvPr/>
          </p:nvPicPr>
          <p:blipFill>
            <a:blip r:embed="rId5" cstate="print">
              <a:lum bright="-6000" contrast="24000"/>
            </a:blip>
            <a:srcRect l="42606" t="64474" r="19473"/>
            <a:stretch>
              <a:fillRect/>
            </a:stretch>
          </p:blipFill>
          <p:spPr bwMode="auto">
            <a:xfrm>
              <a:off x="3000364" y="2357430"/>
              <a:ext cx="792163" cy="949325"/>
            </a:xfrm>
            <a:prstGeom prst="rect">
              <a:avLst/>
            </a:prstGeom>
            <a:noFill/>
          </p:spPr>
        </p:pic>
        <p:sp>
          <p:nvSpPr>
            <p:cNvPr id="44" name="Прямоугольник 43"/>
            <p:cNvSpPr/>
            <p:nvPr/>
          </p:nvSpPr>
          <p:spPr>
            <a:xfrm>
              <a:off x="3411585" y="2500305"/>
              <a:ext cx="204844" cy="7011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b="1" dirty="0">
                <a:solidFill>
                  <a:srgbClr val="D7181F"/>
                </a:solidFill>
                <a:cs typeface="Arial" charset="0"/>
              </a:endParaRPr>
            </a:p>
          </p:txBody>
        </p:sp>
      </p:grpSp>
      <p:grpSp>
        <p:nvGrpSpPr>
          <p:cNvPr id="45" name="Группа 44"/>
          <p:cNvGrpSpPr/>
          <p:nvPr/>
        </p:nvGrpSpPr>
        <p:grpSpPr>
          <a:xfrm>
            <a:off x="6429388" y="571480"/>
            <a:ext cx="785818" cy="1285884"/>
            <a:chOff x="2835348" y="2018408"/>
            <a:chExt cx="1075059" cy="1288347"/>
          </a:xfrm>
        </p:grpSpPr>
        <p:pic>
          <p:nvPicPr>
            <p:cNvPr id="46" name="Picture 29" descr="1"/>
            <p:cNvPicPr>
              <a:picLocks noChangeAspect="1" noChangeArrowheads="1"/>
            </p:cNvPicPr>
            <p:nvPr/>
          </p:nvPicPr>
          <p:blipFill>
            <a:blip r:embed="rId5" cstate="print">
              <a:lum bright="-6000" contrast="24000"/>
            </a:blip>
            <a:srcRect l="42606" t="64474" r="19473"/>
            <a:stretch>
              <a:fillRect/>
            </a:stretch>
          </p:blipFill>
          <p:spPr bwMode="auto">
            <a:xfrm>
              <a:off x="2835348" y="2018408"/>
              <a:ext cx="1075059" cy="1288347"/>
            </a:xfrm>
            <a:prstGeom prst="rect">
              <a:avLst/>
            </a:prstGeom>
            <a:noFill/>
          </p:spPr>
        </p:pic>
        <p:sp>
          <p:nvSpPr>
            <p:cNvPr id="47" name="Прямоугольник 46"/>
            <p:cNvSpPr/>
            <p:nvPr/>
          </p:nvSpPr>
          <p:spPr>
            <a:xfrm>
              <a:off x="3298772" y="2221812"/>
              <a:ext cx="547381" cy="727638"/>
            </a:xfrm>
            <a:prstGeom prst="rect">
              <a:avLst/>
            </a:prstGeom>
          </p:spPr>
          <p:txBody>
            <a:bodyPr vert="vert270"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1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charset="0"/>
                </a:rPr>
                <a:t>ИТОГО</a:t>
              </a:r>
              <a:endPara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charset="0"/>
              </a:endParaRPr>
            </a:p>
          </p:txBody>
        </p:sp>
      </p:grpSp>
      <p:grpSp>
        <p:nvGrpSpPr>
          <p:cNvPr id="48" name="Группа 47"/>
          <p:cNvGrpSpPr/>
          <p:nvPr/>
        </p:nvGrpSpPr>
        <p:grpSpPr>
          <a:xfrm>
            <a:off x="7215206" y="571481"/>
            <a:ext cx="642942" cy="642942"/>
            <a:chOff x="3000364" y="2357430"/>
            <a:chExt cx="792163" cy="949325"/>
          </a:xfrm>
        </p:grpSpPr>
        <p:pic>
          <p:nvPicPr>
            <p:cNvPr id="49" name="Picture 29" descr="1"/>
            <p:cNvPicPr>
              <a:picLocks noChangeAspect="1" noChangeArrowheads="1"/>
            </p:cNvPicPr>
            <p:nvPr/>
          </p:nvPicPr>
          <p:blipFill>
            <a:blip r:embed="rId5" cstate="print">
              <a:lum bright="-6000" contrast="24000"/>
            </a:blip>
            <a:srcRect l="42606" t="64474" r="19473"/>
            <a:stretch>
              <a:fillRect/>
            </a:stretch>
          </p:blipFill>
          <p:spPr bwMode="auto">
            <a:xfrm>
              <a:off x="3000364" y="2357430"/>
              <a:ext cx="792163" cy="949325"/>
            </a:xfrm>
            <a:prstGeom prst="rect">
              <a:avLst/>
            </a:prstGeom>
            <a:noFill/>
          </p:spPr>
        </p:pic>
        <p:sp>
          <p:nvSpPr>
            <p:cNvPr id="50" name="Прямоугольник 49"/>
            <p:cNvSpPr/>
            <p:nvPr/>
          </p:nvSpPr>
          <p:spPr>
            <a:xfrm>
              <a:off x="3411585" y="2500306"/>
              <a:ext cx="204844" cy="4461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b="1" dirty="0">
                <a:solidFill>
                  <a:srgbClr val="D7181F"/>
                </a:solidFill>
                <a:cs typeface="Arial" charset="0"/>
              </a:endParaRPr>
            </a:p>
          </p:txBody>
        </p:sp>
      </p:grpSp>
      <p:pic>
        <p:nvPicPr>
          <p:cNvPr id="51" name="Рисунок 50">
            <a:hlinkClick r:id="rId6" action="ppaction://hlinkpres?slideindex=1&amp;slidetitle="/>
          </p:cNvPr>
          <p:cNvPicPr/>
          <p:nvPr/>
        </p:nvPicPr>
        <p:blipFill>
          <a:blip r:embed="rId7" cstate="print"/>
          <a:srcRect l="37756" t="44043" r="58145" b="38306"/>
          <a:stretch>
            <a:fillRect/>
          </a:stretch>
        </p:blipFill>
        <p:spPr bwMode="auto">
          <a:xfrm>
            <a:off x="6000760" y="571480"/>
            <a:ext cx="500066" cy="757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2" name="Рисунок 51">
            <a:hlinkClick r:id="rId8" action="ppaction://hlinkfile"/>
          </p:cNvPr>
          <p:cNvPicPr/>
          <p:nvPr/>
        </p:nvPicPr>
        <p:blipFill>
          <a:blip r:embed="rId7" cstate="print"/>
          <a:srcRect l="37756" t="44043" r="58145" b="38306"/>
          <a:stretch>
            <a:fillRect/>
          </a:stretch>
        </p:blipFill>
        <p:spPr bwMode="auto">
          <a:xfrm>
            <a:off x="7500958" y="357167"/>
            <a:ext cx="500066" cy="7143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3" name="Стрелка вниз 52"/>
          <p:cNvSpPr/>
          <p:nvPr/>
        </p:nvSpPr>
        <p:spPr>
          <a:xfrm>
            <a:off x="4786314" y="1928802"/>
            <a:ext cx="285752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Солнце 53">
            <a:hlinkClick r:id="rId4" action="ppaction://hlinkfile"/>
          </p:cNvPr>
          <p:cNvSpPr/>
          <p:nvPr/>
        </p:nvSpPr>
        <p:spPr>
          <a:xfrm>
            <a:off x="4643438" y="2357430"/>
            <a:ext cx="571504" cy="571504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5" name="Picture 4"/>
          <p:cNvPicPr>
            <a:picLocks noChangeAspect="1" noChangeArrowheads="1"/>
          </p:cNvPicPr>
          <p:nvPr/>
        </p:nvPicPr>
        <p:blipFill>
          <a:blip r:embed="rId9" cstate="print"/>
          <a:srcRect l="15059" b="17241"/>
          <a:stretch>
            <a:fillRect/>
          </a:stretch>
        </p:blipFill>
        <p:spPr bwMode="auto">
          <a:xfrm>
            <a:off x="3500430" y="3500438"/>
            <a:ext cx="5238238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6" name="Стрелка вниз 55"/>
          <p:cNvSpPr/>
          <p:nvPr/>
        </p:nvSpPr>
        <p:spPr>
          <a:xfrm>
            <a:off x="7429520" y="1428736"/>
            <a:ext cx="500066" cy="21431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5877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>
            <a:hlinkClick r:id="rId3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488" y="0"/>
            <a:ext cx="1383931" cy="1269181"/>
          </a:xfrm>
          <a:prstGeom prst="hear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030005343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65685038-218E-4BF6-813F-C288E5D9DAC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TS030005343</Template>
  <TotalTime>117</TotalTime>
  <Words>53</Words>
  <Application>Microsoft Office PowerPoint</Application>
  <PresentationFormat>Экран (4:3)</PresentationFormat>
  <Paragraphs>12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TS030005343</vt:lpstr>
      <vt:lpstr>Обобщающее повторение по теме «Основы алгоритмизации и программирования»</vt:lpstr>
      <vt:lpstr>Цели урока:</vt:lpstr>
      <vt:lpstr>Слайд 3</vt:lpstr>
      <vt:lpstr>Слайд 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Обобщающее повторение по теме «Основы алгоритмизации и программирования»</dc:title>
  <dc:subject/>
  <dc:creator>Admin</dc:creator>
  <cp:keywords/>
  <dc:description/>
  <cp:lastModifiedBy>Admin</cp:lastModifiedBy>
  <cp:revision>20</cp:revision>
  <dcterms:created xsi:type="dcterms:W3CDTF">2014-03-04T19:32:34Z</dcterms:created>
  <dcterms:modified xsi:type="dcterms:W3CDTF">2014-03-05T07:05:12Z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TC030005343</vt:lpwstr>
  </property>
</Properties>
</file>