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61" r:id="rId4"/>
    <p:sldId id="259" r:id="rId5"/>
    <p:sldId id="265" r:id="rId6"/>
    <p:sldId id="264" r:id="rId7"/>
    <p:sldId id="262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1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DEA06C-DC87-43B8-98B0-53B6CDA3465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8C14BF-F092-4CE7-8213-4751A491E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EA06C-DC87-43B8-98B0-53B6CDA3465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4BF-F092-4CE7-8213-4751A491E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EA06C-DC87-43B8-98B0-53B6CDA3465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4BF-F092-4CE7-8213-4751A491E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EA06C-DC87-43B8-98B0-53B6CDA3465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4BF-F092-4CE7-8213-4751A491E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EA06C-DC87-43B8-98B0-53B6CDA3465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4BF-F092-4CE7-8213-4751A491E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EA06C-DC87-43B8-98B0-53B6CDA3465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4BF-F092-4CE7-8213-4751A491E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EA06C-DC87-43B8-98B0-53B6CDA3465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4BF-F092-4CE7-8213-4751A491E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EA06C-DC87-43B8-98B0-53B6CDA3465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4BF-F092-4CE7-8213-4751A491E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EA06C-DC87-43B8-98B0-53B6CDA3465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4BF-F092-4CE7-8213-4751A491E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7DEA06C-DC87-43B8-98B0-53B6CDA3465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4BF-F092-4CE7-8213-4751A491E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DEA06C-DC87-43B8-98B0-53B6CDA3465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8C14BF-F092-4CE7-8213-4751A491E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7DEA06C-DC87-43B8-98B0-53B6CDA3465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8C14BF-F092-4CE7-8213-4751A491E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over dir="r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-rating.ru/" TargetMode="External"/><Relationship Id="rId2" Type="http://schemas.openxmlformats.org/officeDocument/2006/relationships/hyperlink" Target="http://vuz.edunetwork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764704"/>
            <a:ext cx="6336704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МЕРОПРИЯТИЕ В РАМКАХ АКЦИИ «ЧАС КОДА»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564488" cy="119970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Яркая жизнь в тренде - жизнь в ногу со временем 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088232" cy="193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76056" y="61653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Автор: Ганиева </a:t>
            </a:r>
            <a:r>
              <a:rPr lang="ru-RU" dirty="0" err="1" smtClean="0"/>
              <a:t>Гульназ</a:t>
            </a:r>
            <a:r>
              <a:rPr lang="ru-RU" dirty="0" smtClean="0"/>
              <a:t> </a:t>
            </a:r>
            <a:r>
              <a:rPr lang="ru-RU" dirty="0" err="1" smtClean="0"/>
              <a:t>Фанитовна</a:t>
            </a:r>
            <a:endParaRPr lang="ru-RU" dirty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xronika.az/uploads/photo_archive/intern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699792" cy="2699793"/>
          </a:xfrm>
          <a:prstGeom prst="rect">
            <a:avLst/>
          </a:prstGeom>
          <a:noFill/>
        </p:spPr>
      </p:pic>
      <p:pic>
        <p:nvPicPr>
          <p:cNvPr id="1028" name="Picture 4" descr="http://www.ferra.ru/580x600/images/335/335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343270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proservice.kiev.ua/wp-content/uploads/2010/07/proe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908720"/>
            <a:ext cx="3024336" cy="199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novate.ru/files/u1240/traffic-lights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708920"/>
            <a:ext cx="3384376" cy="266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vpleny.ru/wp-content/uploads/2013/12/%D0%9D%D0%BE%D0%B2%D1%8B%D0%B5-%D1%82%D0%B5%D1%85%D0%BD%D0%BE%D0%BB%D0%BE%D0%B3%D0%B8%D0%B8-%D0%B2-%D1%81%D1%82%D0%B8%D1%80%D0%B0%D0%BB%D1%8C%D0%BD%D1%8B%D1%85-%D0%BC%D0%B0%D1%88%D0%B8%D0%BD%D0%B0%D1%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196752"/>
            <a:ext cx="2345039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i.walmartimages.com/i/p/00/77/11/71/18/0077117118081_500X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924944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apod.nasa.gov/apod/image/9807/mir_sts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941168"/>
            <a:ext cx="2581471" cy="168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http://wallpaper.zoda.ru/bd/2007/04/18/8e65e452ac9483f2c5902e6d8aa283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581128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 descr="http://mdata.yandex.net/i?path=b1005220132_img_id385263653914925454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4909464"/>
            <a:ext cx="2376264" cy="194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0" y="188640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Всё, что нас окружает управляется и создано при помощи компьютерных программ</a:t>
            </a:r>
            <a:endParaRPr lang="ru-RU" sz="2800" dirty="0"/>
          </a:p>
        </p:txBody>
      </p:sp>
    </p:spTree>
  </p:cSld>
  <p:clrMapOvr>
    <a:masterClrMapping/>
  </p:clrMapOvr>
  <p:transition spd="med"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econet.ua/uploads/pictures/555/content_intellek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23046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doka.3dn.ru/_nw/0/11098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378474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gizmonews.ru/wp-content/uploads/2010/03/gmen-v-vehi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08920"/>
            <a:ext cx="3986808" cy="275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ru.fishki.net/picsw/082009/31/3dmax/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293096"/>
            <a:ext cx="3698464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shkolazhizni.ru/img/content/i107/107304_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427730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lifeglobe.net/x/entry/0/2-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764704"/>
            <a:ext cx="3563888" cy="195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Фантастика станет повседневной реальностью</a:t>
            </a:r>
            <a:endParaRPr lang="ru-RU" sz="2800" dirty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256584"/>
          </a:xfrm>
        </p:spPr>
        <p:txBody>
          <a:bodyPr>
            <a:normAutofit fontScale="47500" lnSpcReduction="20000"/>
          </a:bodyPr>
          <a:lstStyle/>
          <a:p>
            <a:r>
              <a:rPr lang="ru-RU" sz="5100" dirty="0" smtClean="0"/>
              <a:t>ИТ – медик и Клинический </a:t>
            </a:r>
            <a:r>
              <a:rPr lang="ru-RU" sz="5100" dirty="0" err="1" smtClean="0"/>
              <a:t>биоинформатик</a:t>
            </a:r>
            <a:endParaRPr lang="ru-RU" sz="5100" dirty="0" smtClean="0"/>
          </a:p>
          <a:p>
            <a:r>
              <a:rPr lang="ru-RU" sz="5100" dirty="0" err="1" smtClean="0"/>
              <a:t>Биоробототехник</a:t>
            </a:r>
            <a:endParaRPr lang="ru-RU" sz="5100" dirty="0" smtClean="0"/>
          </a:p>
          <a:p>
            <a:r>
              <a:rPr lang="ru-RU" sz="5100" dirty="0" smtClean="0"/>
              <a:t>Цифровой лингвист</a:t>
            </a:r>
          </a:p>
          <a:p>
            <a:r>
              <a:rPr lang="ru-RU" sz="5100" dirty="0" smtClean="0"/>
              <a:t>ИТ проповедник (евангелист)</a:t>
            </a:r>
          </a:p>
          <a:p>
            <a:r>
              <a:rPr lang="ru-RU" sz="5100" dirty="0" smtClean="0"/>
              <a:t>Разработчик моделей больших данных </a:t>
            </a:r>
            <a:r>
              <a:rPr lang="en-US" sz="5100" dirty="0" smtClean="0"/>
              <a:t>(Big Data)</a:t>
            </a:r>
            <a:endParaRPr lang="ru-RU" sz="5100" dirty="0" smtClean="0"/>
          </a:p>
          <a:p>
            <a:r>
              <a:rPr lang="ru-RU" sz="5100" dirty="0" smtClean="0"/>
              <a:t>Организатор </a:t>
            </a:r>
            <a:r>
              <a:rPr lang="ru-RU" sz="5100" dirty="0" err="1" smtClean="0"/>
              <a:t>интернет-сообществ</a:t>
            </a:r>
            <a:r>
              <a:rPr lang="ru-RU" sz="5100" dirty="0" smtClean="0"/>
              <a:t> и дизайнер виртуальных миров </a:t>
            </a:r>
          </a:p>
          <a:p>
            <a:r>
              <a:rPr lang="ru-RU" sz="5100" dirty="0" err="1" smtClean="0"/>
              <a:t>ИТ-генетик</a:t>
            </a:r>
            <a:r>
              <a:rPr lang="ru-RU" sz="5100" dirty="0" smtClean="0"/>
              <a:t> </a:t>
            </a:r>
          </a:p>
          <a:p>
            <a:r>
              <a:rPr lang="ru-RU" sz="5100" dirty="0" smtClean="0"/>
              <a:t>Проектировщик </a:t>
            </a:r>
            <a:r>
              <a:rPr lang="ru-RU" sz="5100" dirty="0" err="1" smtClean="0"/>
              <a:t>нейроинтерфейсов</a:t>
            </a:r>
            <a:r>
              <a:rPr lang="ru-RU" sz="5100" dirty="0" smtClean="0"/>
              <a:t> </a:t>
            </a:r>
          </a:p>
          <a:p>
            <a:r>
              <a:rPr lang="ru-RU" sz="5100" dirty="0" smtClean="0"/>
              <a:t>Специалист по </a:t>
            </a:r>
            <a:r>
              <a:rPr lang="ru-RU" sz="5100" dirty="0" err="1" smtClean="0"/>
              <a:t>гиперпротезированию</a:t>
            </a:r>
            <a:r>
              <a:rPr lang="ru-RU" sz="5100" dirty="0" smtClean="0"/>
              <a:t> </a:t>
            </a:r>
          </a:p>
          <a:p>
            <a:r>
              <a:rPr lang="ru-RU" sz="5100" dirty="0" smtClean="0"/>
              <a:t>Архитектор информационных систем </a:t>
            </a:r>
          </a:p>
          <a:p>
            <a:r>
              <a:rPr lang="ru-RU" sz="5100" dirty="0" smtClean="0"/>
              <a:t>Проектировщик интерфейсов беспилотной авиации и авто и морского транспорта. </a:t>
            </a:r>
          </a:p>
          <a:p>
            <a:r>
              <a:rPr lang="ru-RU" sz="5100" dirty="0" smtClean="0"/>
              <a:t> Архитектор-строитель умных домов </a:t>
            </a:r>
            <a:endParaRPr lang="en-US" sz="51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Профессии, которые появятся совсем скоро</a:t>
            </a:r>
            <a:endParaRPr lang="ru-RU" sz="28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-776"/>
            <a:ext cx="9324528" cy="717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360039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en-US" b="1" dirty="0" smtClean="0">
                <a:solidFill>
                  <a:schemeClr val="accent2"/>
                </a:solidFill>
                <a:hlinkClick r:id="rId2"/>
              </a:rPr>
              <a:t>http://vuz.edunetwork.ru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  <a:hlinkClick r:id="rId3"/>
              </a:rPr>
              <a:t>http://www.univer-rating.ru</a:t>
            </a:r>
            <a:endParaRPr lang="ru-RU" b="1" dirty="0" smtClean="0">
              <a:solidFill>
                <a:schemeClr val="accent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Где учиться? </a:t>
            </a:r>
            <a:endParaRPr lang="ru-RU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49685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861048"/>
            <a:ext cx="4703270" cy="26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622828.vk.me/v622828612/c1b9/tqElt7Q93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096" y="188640"/>
            <a:ext cx="8136904" cy="596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1052736"/>
            <a:ext cx="47949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587727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Источник: </a:t>
            </a:r>
            <a:r>
              <a:rPr lang="en-US" dirty="0"/>
              <a:t>http://www.coderussia.ru/teachers.html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</TotalTime>
  <Words>114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МЕРОПРИЯТИЕ В РАМКАХ АКЦИИ «ЧАС КОДА» </vt:lpstr>
      <vt:lpstr>Презентация PowerPoint</vt:lpstr>
      <vt:lpstr>Презентация PowerPoint</vt:lpstr>
      <vt:lpstr>Профессии, которые появятся совсем скоро</vt:lpstr>
      <vt:lpstr>Презентация PowerPoint</vt:lpstr>
      <vt:lpstr>Презентация PowerPoint</vt:lpstr>
      <vt:lpstr>Презентация PowerPoint</vt:lpstr>
      <vt:lpstr>Где учиться?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Гульназ</dc:creator>
  <cp:lastModifiedBy>ильвир</cp:lastModifiedBy>
  <cp:revision>22</cp:revision>
  <dcterms:created xsi:type="dcterms:W3CDTF">2014-12-07T14:48:13Z</dcterms:created>
  <dcterms:modified xsi:type="dcterms:W3CDTF">2014-12-08T11:48:59Z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