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BBB9-2B5C-414F-AA02-40F0A62EF4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3625-1CF0-4308-BC3B-2B503F7B1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908175" y="0"/>
            <a:ext cx="5688013" cy="92867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Министерство образования Российской Федерации</a:t>
            </a:r>
            <a:b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Муниципальное общеобразовательное учреждение</a:t>
            </a:r>
            <a:b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Тюбукская средняя общеобразовательная школа №3</a:t>
            </a:r>
            <a:b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Каслинский район Челябинская область</a:t>
            </a:r>
            <a:r>
              <a:rPr lang="ru-RU" sz="1200" b="1" dirty="0"/>
              <a:t> </a:t>
            </a:r>
            <a:br>
              <a:rPr lang="ru-RU" sz="1200" b="1" dirty="0"/>
            </a:br>
            <a:endParaRPr lang="ru-RU" sz="1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5214950"/>
            <a:ext cx="3500462" cy="9787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Выполнил: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Латыпов Эд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r>
              <a:rPr lang="ru-RU" b="1" i="1" dirty="0" smtClean="0">
                <a:solidFill>
                  <a:srgbClr val="0070C0"/>
                </a:solidFill>
              </a:rPr>
              <a:t>ард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Ученик 10 «А» класса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Проверила: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Меренкова Наталья Геннадьевна</a:t>
            </a:r>
            <a:endParaRPr lang="ru-RU" b="1" i="1" u="sng" dirty="0" smtClean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6401216"/>
            <a:ext cx="1637243" cy="3139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с.Тюбук </a:t>
            </a:r>
            <a:r>
              <a:rPr lang="ru-RU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2012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87893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928670"/>
            <a:ext cx="8501090" cy="23574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Перенесемся в эпоху классической Греции. Великолепные памятники архитектуры оставили нам зодчие древней Греции. И среди первое место по праву принадлежит Парфенону. Храм Афины - Парфенон был построен в честь победы эллинов над персами. Для создания гармонической композиции на холме его строители даже увеличили холм в южной части, соорудив для этого мощную насыпь 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00430" y="139463"/>
            <a:ext cx="5572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 " Красота должна отвечать строгому числу"    Л.Б.Альберти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86124"/>
            <a:ext cx="23431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85786" y="4714884"/>
            <a:ext cx="294798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Строение пирамиды Хеопса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071810"/>
            <a:ext cx="30099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715008" y="5429264"/>
            <a:ext cx="11897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Парфенон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1556" y="142853"/>
            <a:ext cx="8229600" cy="392909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Как указывает Г.И. Соколов, протяженность холма перед Парфеноном, длины храма Афины и участка Акрополя за Парфеноном соотносятся как отрезки золотой пропорции. При взгляде на Парфенон у места расположения монументальных ворот при входе в город (пропилеи) отношения массива скалы у храма также соответствует золотой пропорции. Таким образом, золотая пропорция была использована уже при создании композиции храмов на священном холме.</a:t>
            </a:r>
          </a:p>
          <a:p>
            <a:r>
              <a:rPr lang="ru-RU" dirty="0" smtClean="0"/>
              <a:t>Многие исследователи, стремившиеся раскрыть секрет гармонии Парфенона, искали и находили в соотношениях ее частей золотое сечение . Если принять за единицу ширины торцовый фасад храма, то получим прогрессию, состоящую из восьми членов ряда: 1 : </a:t>
            </a:r>
            <a:r>
              <a:rPr lang="ru-RU" dirty="0" err="1" smtClean="0"/>
              <a:t>j</a:t>
            </a:r>
            <a:r>
              <a:rPr lang="ru-RU" dirty="0" smtClean="0"/>
              <a:t> : </a:t>
            </a:r>
            <a:r>
              <a:rPr lang="ru-RU" dirty="0" err="1" smtClean="0"/>
              <a:t>j</a:t>
            </a:r>
            <a:r>
              <a:rPr lang="ru-RU" dirty="0" smtClean="0"/>
              <a:t> 2 : </a:t>
            </a:r>
            <a:r>
              <a:rPr lang="ru-RU" dirty="0" err="1" smtClean="0"/>
              <a:t>j</a:t>
            </a:r>
            <a:r>
              <a:rPr lang="ru-RU" dirty="0" smtClean="0"/>
              <a:t> 3 : </a:t>
            </a:r>
            <a:r>
              <a:rPr lang="ru-RU" dirty="0" err="1" smtClean="0"/>
              <a:t>j</a:t>
            </a:r>
            <a:r>
              <a:rPr lang="ru-RU" dirty="0" smtClean="0"/>
              <a:t> 4 : </a:t>
            </a:r>
            <a:r>
              <a:rPr lang="ru-RU" dirty="0" err="1" smtClean="0"/>
              <a:t>j</a:t>
            </a:r>
            <a:r>
              <a:rPr lang="ru-RU" dirty="0" smtClean="0"/>
              <a:t> 5 : </a:t>
            </a:r>
            <a:r>
              <a:rPr lang="ru-RU" dirty="0" err="1" smtClean="0"/>
              <a:t>j</a:t>
            </a:r>
            <a:r>
              <a:rPr lang="ru-RU" dirty="0" smtClean="0"/>
              <a:t> 6 : </a:t>
            </a:r>
            <a:r>
              <a:rPr lang="ru-RU" dirty="0" err="1" smtClean="0"/>
              <a:t>j</a:t>
            </a:r>
            <a:r>
              <a:rPr lang="ru-RU" dirty="0" smtClean="0"/>
              <a:t> 7, где </a:t>
            </a:r>
            <a:r>
              <a:rPr lang="ru-RU" dirty="0" err="1" smtClean="0"/>
              <a:t>j</a:t>
            </a:r>
            <a:r>
              <a:rPr lang="ru-RU" dirty="0" smtClean="0"/>
              <a:t> =1,618.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86190"/>
            <a:ext cx="33682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14348" y="6429396"/>
            <a:ext cx="44513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Золотое сечение в пропорциях Парфенона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214290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 древнее сооружение с его гармоническими пропорциями дарит нам эстетическое наслаждение.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2330" y="1142984"/>
            <a:ext cx="589431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85786" y="5997379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рисунке виден целый ряд закономерностей, связанных с коэффициентом золотого сечения.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254667"/>
            <a:ext cx="83582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Знаменитый русский архитектор М.Ф.Казаков широко использовал в своем творчестве золотое сечение. Его талант был многогранным, но в большей степени он проявился в многочисленных проектах жилых домов и усадеб. Например, золотое сечение можно встретить в архитектуре здания бывшего сената в Кремле, Дворца в Петровском Алабине и </a:t>
            </a:r>
            <a:r>
              <a:rPr lang="ru-RU" dirty="0" err="1" smtClean="0"/>
              <a:t>Голицынской</a:t>
            </a:r>
            <a:r>
              <a:rPr lang="ru-RU" dirty="0" smtClean="0"/>
              <a:t> больницы в Москве, которая в настоящее время называется Первой Клинической больницей имени Н.И.Пирогова.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786058"/>
            <a:ext cx="27342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57620" y="5929330"/>
            <a:ext cx="35124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Здание бывшего Сената в Москве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110377"/>
            <a:ext cx="8286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Еще один архитектурный шедевр Москвы - дом Пашкова - является одним из наиболее совершенных произведений архитектора В.Баженова. Наружный вид дома сохранился почти без изменений до наших дней, несмотря на то, что он сильно обгорел в 1812 году. Многие   высказывания зодчего заслуживают внимания. О своем любимом искусстве Баженов говорил: "Архитектура - главнейшие имеет три предмета: красоту, спокойствие и прочность здания. К достижению сего служит руководством знание пропорции, перспективы, механики или вообще физики, а всем им общим вождем является рассудок".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1" y="2786058"/>
            <a:ext cx="595316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142853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Шедеврами архитектуры являются многие русские храмы, которые строились на протяжении нескольких столетий. В плане стены храмов или опорные колонны обычно вписываются в квадрат или прямоугольник со сторонами 1:2. Рассмотрим подробнее некоторые из них. Одним из бесспорных шедевров русского зодчества является церковь Вознесения в Коломенском. В основу пропорции этого храма положен прямоугольник со сторонами 1 и -1, который состоит из двух прямоугольников золотого сечения. Все элементы церкви от плана до любого членения фасада подчинены двум отношениям: повторению размеров (1:1) и отношению 1:(-1)=0,809.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71462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Нижняя часть креста делится полумесяцем на нижнюю и верхнюю часть как (-1)/2=0,618. На гранях шатра имеется выполненная из белого камня сетка ромбического рисунка, подчеркивающая движение вверх. Ромбы делят грань шатра на отрезки, связанные попарно: внизу - 1 : (-1) и вверху (-1) : 2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000504"/>
            <a:ext cx="7786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Трудно найти человека, который бы не знал и не видел собора Василия Блаженного на Красной площади. Храм этот особенный; он отличается удивительным разнообразием форм и деталей, красочных покрытий; ему нет равных в нашей стране. Архитектурное убранство всего собора продиктовано определенной логикой и последовательностью развития форм. Исследуя его, пришли к выводу о преобладании в нем ряда золотого сечения. Если принять высоту собора за единицу, то основные пропорции, определяющие членение целого на части, образуют ряд золотого сечения: 1 : </a:t>
            </a:r>
            <a:r>
              <a:rPr lang="ru-RU" dirty="0" err="1" smtClean="0"/>
              <a:t>j</a:t>
            </a:r>
            <a:r>
              <a:rPr lang="ru-RU" dirty="0" smtClean="0"/>
              <a:t> : </a:t>
            </a:r>
            <a:r>
              <a:rPr lang="ru-RU" dirty="0" err="1" smtClean="0"/>
              <a:t>j</a:t>
            </a:r>
            <a:r>
              <a:rPr lang="ru-RU" dirty="0" smtClean="0"/>
              <a:t> 2 : </a:t>
            </a:r>
            <a:r>
              <a:rPr lang="ru-RU" dirty="0" err="1" smtClean="0"/>
              <a:t>j</a:t>
            </a:r>
            <a:r>
              <a:rPr lang="ru-RU" dirty="0" smtClean="0"/>
              <a:t> 3 : </a:t>
            </a:r>
            <a:r>
              <a:rPr lang="ru-RU" dirty="0" err="1" smtClean="0"/>
              <a:t>j</a:t>
            </a:r>
            <a:r>
              <a:rPr lang="ru-RU" dirty="0" smtClean="0"/>
              <a:t> 4 : </a:t>
            </a:r>
            <a:r>
              <a:rPr lang="ru-RU" dirty="0" err="1" smtClean="0"/>
              <a:t>j</a:t>
            </a:r>
            <a:r>
              <a:rPr lang="ru-RU" dirty="0" smtClean="0"/>
              <a:t> 5 : </a:t>
            </a:r>
            <a:r>
              <a:rPr lang="ru-RU" dirty="0" err="1" smtClean="0"/>
              <a:t>j</a:t>
            </a:r>
            <a:r>
              <a:rPr lang="ru-RU" dirty="0" smtClean="0"/>
              <a:t> 6 : </a:t>
            </a:r>
            <a:r>
              <a:rPr lang="ru-RU" dirty="0" err="1" smtClean="0"/>
              <a:t>j</a:t>
            </a:r>
            <a:r>
              <a:rPr lang="ru-RU" dirty="0" smtClean="0"/>
              <a:t> 7, где </a:t>
            </a:r>
            <a:r>
              <a:rPr lang="ru-RU" dirty="0" err="1" smtClean="0"/>
              <a:t>j</a:t>
            </a:r>
            <a:r>
              <a:rPr lang="ru-RU" dirty="0" smtClean="0"/>
              <a:t> =0,618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36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8426"/>
            <a:ext cx="4929222" cy="4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521495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Храм Василия Блаженного.</a:t>
            </a:r>
          </a:p>
          <a:p>
            <a:endParaRPr lang="ru-RU" dirty="0" smtClean="0"/>
          </a:p>
          <a:p>
            <a:r>
              <a:rPr lang="ru-RU" dirty="0" smtClean="0"/>
              <a:t>В этом членении и заключена основная архитектурная идея создания собора, единая для всех восьми куполов, объединяющая их в одну композицию.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2009-10-29T17:57:03Z</dcterms:created>
  <dcterms:modified xsi:type="dcterms:W3CDTF">2014-11-19T17:54:29Z</dcterms:modified>
</cp:coreProperties>
</file>