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5" r:id="rId2"/>
    <p:sldId id="269" r:id="rId3"/>
    <p:sldId id="270" r:id="rId4"/>
    <p:sldId id="276" r:id="rId5"/>
    <p:sldId id="27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4D4D4"/>
    <a:srgbClr val="FFE4C9"/>
    <a:srgbClr val="FFCC99"/>
    <a:srgbClr val="FFD8B1"/>
    <a:srgbClr val="FFFFCC"/>
    <a:srgbClr val="FFCC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61C7D6-9009-4B20-BB85-C1C3E8900B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ACF5E-9522-4FAB-A25B-8CA78A821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F77C4B5-2398-4964-8B56-EEE30DB16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E714-FEFD-4092-B677-50747027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5F13ECF-3B5F-44B4-AA34-1C397F4EA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C9D336-4AF7-4974-B760-CC9D16AEA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C41E7-1BFC-49CB-A840-212EBE09A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D4B6702-1ACB-44A4-9853-9BCAB88A2A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A99D8A0-7A1E-47D9-884D-22AE28A65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54551C-4852-4D49-B631-13BA73946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4F7677-46E2-4BF4-91D1-E7D9A9072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2F948D87-A6B8-401A-9E3B-6788CF0C6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B69F35-5BD2-4CFE-AFEC-C477E84C6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71472" y="3000372"/>
            <a:ext cx="800105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ookman Old Style"/>
              </a:rPr>
              <a:t>Информационные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ookman Old Style"/>
              </a:rPr>
              <a:t>процессы</a:t>
            </a:r>
          </a:p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ookman Old Style"/>
              </a:rPr>
              <a:t>(действия над информацией).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8680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Bookman Old Style"/>
              </a:rPr>
              <a:t>Информационные процессы</a:t>
            </a:r>
            <a:endParaRPr lang="ru-RU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latin typeface="Bookman Old Style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28596" y="2143116"/>
            <a:ext cx="6643734" cy="50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Информационные процессы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43125" y="3643313"/>
            <a:ext cx="5905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Хранение информации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>
                <a:latin typeface="Times New Roman" pitchFamily="18" charset="0"/>
              </a:rPr>
              <a:t> Передача информации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>
                <a:latin typeface="Times New Roman" pitchFamily="18" charset="0"/>
              </a:rPr>
              <a:t> Обработка информации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071934" y="2786058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</a:rPr>
              <a:t>- действия над информацией.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  <p:bldP spid="163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аши иллюстр и рисунки\Картинки к презентациям 4 кл\Инф пр 4 кл\MKFOKG110320061936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071702" cy="207170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000504"/>
            <a:ext cx="2214578" cy="2214578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428728" y="357166"/>
            <a:ext cx="6553200" cy="696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Bookman Old Style" pitchFamily="18" charset="0"/>
                <a:cs typeface="Times New Roman"/>
              </a:rPr>
              <a:t>Хранение</a:t>
            </a:r>
            <a:r>
              <a:rPr lang="ru-RU" sz="36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информации</a:t>
            </a:r>
            <a:r>
              <a:rPr lang="ru-RU" sz="36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571472" y="1428736"/>
            <a:ext cx="2232025" cy="420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Примеры:</a:t>
            </a:r>
          </a:p>
        </p:txBody>
      </p:sp>
      <p:pic>
        <p:nvPicPr>
          <p:cNvPr id="1026" name="Picture 2" descr="D:\Наши иллюстр и рисунки\Картинки к презентациям 4 кл\Инф пр 4 кл\P100030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1069" t="24975" r="19113" b="9181"/>
          <a:stretch>
            <a:fillRect/>
          </a:stretch>
        </p:blipFill>
        <p:spPr bwMode="auto">
          <a:xfrm>
            <a:off x="357158" y="4309296"/>
            <a:ext cx="2357454" cy="17925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7" name="Рисунок 6" descr="IMG_02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3" y="1857364"/>
            <a:ext cx="2286016" cy="174459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" name="Picture 2" descr="D:\Наши иллюстр и рисунки\Картинки к презентациям 4 кл\Инф пр 4 кл\img_3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643050"/>
            <a:ext cx="1809045" cy="213417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552908"/>
            <a:ext cx="2214578" cy="16224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 descr="D:\Наши иллюстр и рисунки\Картинки к презентациям 4 кл\Инф пр 4 кл\28562369_zapisnaya_knizhka_Lukasa_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5429264"/>
            <a:ext cx="876962" cy="706442"/>
          </a:xfrm>
          <a:prstGeom prst="rect">
            <a:avLst/>
          </a:prstGeom>
          <a:noFill/>
        </p:spPr>
      </p:pic>
      <p:pic>
        <p:nvPicPr>
          <p:cNvPr id="1031" name="Picture 7" descr="D:\Наши иллюстр и рисунки\Картинки к презентациям 4 кл\Инф пр 4 кл\97858833711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1571612"/>
            <a:ext cx="857256" cy="1299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D:\Наши иллюстр и рисунки\Картинки к презентациям 4 кл\Инф пр 4 кл\39019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2714620"/>
            <a:ext cx="985838" cy="1446237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714752"/>
            <a:ext cx="1143008" cy="138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6199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5721" y="1500174"/>
            <a:ext cx="8501121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Информационный  носитель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857225" y="3000372"/>
            <a:ext cx="2071702" cy="414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Примеры: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142844" y="2143116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</a:rPr>
              <a:t>- устройство</a:t>
            </a:r>
            <a:r>
              <a:rPr lang="en-US" sz="3200" dirty="0" smtClean="0">
                <a:latin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</a:rPr>
              <a:t> на </a:t>
            </a:r>
            <a:r>
              <a:rPr lang="ru-RU" sz="3200" dirty="0">
                <a:latin typeface="Times New Roman" pitchFamily="18" charset="0"/>
              </a:rPr>
              <a:t>котором  </a:t>
            </a:r>
            <a:r>
              <a:rPr lang="ru-RU" sz="3200" dirty="0" smtClean="0">
                <a:latin typeface="Times New Roman" pitchFamily="18" charset="0"/>
              </a:rPr>
              <a:t>хранится информация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13" name="Рисунок 12" descr="5480.jpg"/>
          <p:cNvPicPr>
            <a:picLocks noChangeAspect="1"/>
          </p:cNvPicPr>
          <p:nvPr/>
        </p:nvPicPr>
        <p:blipFill>
          <a:blip r:embed="rId3"/>
          <a:srcRect b="11899"/>
          <a:stretch>
            <a:fillRect/>
          </a:stretch>
        </p:blipFill>
        <p:spPr>
          <a:xfrm>
            <a:off x="5357818" y="3000372"/>
            <a:ext cx="1351446" cy="14287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962" t="1754" r="15909" b="4678"/>
          <a:stretch>
            <a:fillRect/>
          </a:stretch>
        </p:blipFill>
        <p:spPr bwMode="auto">
          <a:xfrm>
            <a:off x="3214678" y="2786058"/>
            <a:ext cx="1428760" cy="17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Наши иллюстр и рисунки\Картинки к презентациям 4 кл\Инф пр 4 кл\ec578ae471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786058"/>
            <a:ext cx="1585910" cy="1844082"/>
          </a:xfrm>
          <a:prstGeom prst="rect">
            <a:avLst/>
          </a:prstGeom>
          <a:noFill/>
        </p:spPr>
      </p:pic>
      <p:pic>
        <p:nvPicPr>
          <p:cNvPr id="2052" name="Picture 4" descr="D:\Наши иллюстр и рисунки\Картинки к презентациям 4 кл\Инф Виды инф Инф пр\01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786322"/>
            <a:ext cx="2500330" cy="1504231"/>
          </a:xfrm>
          <a:prstGeom prst="rect">
            <a:avLst/>
          </a:prstGeom>
          <a:noFill/>
        </p:spPr>
      </p:pic>
      <p:pic>
        <p:nvPicPr>
          <p:cNvPr id="2053" name="Picture 5" descr="D:\Наши иллюстр и рисунки\Картинки к презентациям 4 кл\Инф пр 4 кл\lastscan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643446"/>
            <a:ext cx="2459353" cy="16666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57158" y="428604"/>
            <a:ext cx="828680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Bookman Old Style" pitchFamily="18" charset="0"/>
                <a:cs typeface="Times New Roman"/>
              </a:rPr>
              <a:t>Приемы хранения информации</a:t>
            </a:r>
            <a:endParaRPr lang="ru-RU" sz="3600" i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1026" name="Picture 2" descr="D:\Наши иллюстр и рисунки\Картинки к презентациям 4 кл\Инф пр 4 кл\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2196069" cy="33691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9" name="Picture 5" descr="D:\Наши иллюстр и рисунки\Картинки к презентациям 4 кл\Инф пр 4 кл\vise_menu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3286148" cy="2496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5002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00174"/>
            <a:ext cx="25185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678</TotalTime>
  <Words>46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Bookman Old Style</vt:lpstr>
      <vt:lpstr>Georgia</vt:lpstr>
      <vt:lpstr>Times New Roman</vt:lpstr>
      <vt:lpstr>Verdana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195</cp:revision>
  <dcterms:created xsi:type="dcterms:W3CDTF">2004-09-09T21:03:34Z</dcterms:created>
  <dcterms:modified xsi:type="dcterms:W3CDTF">2014-12-10T06:00:10Z</dcterms:modified>
</cp:coreProperties>
</file>