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4" r:id="rId2"/>
    <p:sldId id="275" r:id="rId3"/>
    <p:sldId id="267" r:id="rId4"/>
    <p:sldId id="268" r:id="rId5"/>
    <p:sldId id="276" r:id="rId6"/>
    <p:sldId id="269" r:id="rId7"/>
    <p:sldId id="270" r:id="rId8"/>
    <p:sldId id="273" r:id="rId9"/>
    <p:sldId id="271" r:id="rId10"/>
    <p:sldId id="257" r:id="rId11"/>
    <p:sldId id="278" r:id="rId12"/>
    <p:sldId id="264" r:id="rId13"/>
    <p:sldId id="277" r:id="rId14"/>
    <p:sldId id="283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19" autoAdjust="0"/>
  </p:normalViewPr>
  <p:slideViewPr>
    <p:cSldViewPr>
      <p:cViewPr varScale="1">
        <p:scale>
          <a:sx n="56" d="100"/>
          <a:sy n="56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4FBD5-6163-4700-A64C-CDDE8026C03B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BB0E6-354E-42BB-BBB3-DDE3FAB9B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BB0E6-354E-42BB-BBB3-DDE3FAB9B91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2063-02CD-4F04-96DE-2165BDF86D5C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5B15A-96D3-42BF-8C1D-E094CD2D9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3AD02-9A68-4F76-AB26-29273583A6BF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94B7F-3C24-4A96-85E8-CDCE96331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ED09-6CDB-494C-842A-457A3F299F74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249E-9BB4-494C-B4AC-00EB5B1D7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AC75-B945-44B5-B5C5-8D01694C086B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935E5-9C5A-4B32-BB68-C4F3CB247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3F21-FDBD-4A01-A78B-90207A5E0825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5B55C-23F6-48DC-B9FE-5DAE2978C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8BF07-5308-4BA4-80BC-8E040F1F26EC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B648F-D3AB-46DD-A68B-41CE451FC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B779-B67A-4280-BE34-812B019DE8C2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1220-15C0-4AA5-9AAE-AE8E5B825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48365-D768-4B08-AC8C-B24147AD09E7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86C6-B248-43D3-AE0E-7FDADD8EB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3CFC-C917-4758-BEB2-DE285CFA8E2B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8B52-9439-4690-92BE-62E2A54E3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7477-662B-4BF8-9725-E865A7732F91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A07FB-7630-4580-BD07-B92A85057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3088-9504-45B5-871D-B320482F2473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4B143-87E1-4307-B6A2-7DA8DAF5F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3EF1E3-6211-411D-A4E5-8646A98E56B3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176979-8B84-490D-968E-ED0ED0166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a-RU" sz="2000" b="1" i="1" dirty="0" smtClean="0">
                <a:solidFill>
                  <a:schemeClr val="accent6">
                    <a:lumMod val="50000"/>
                  </a:schemeClr>
                </a:solidFill>
              </a:rPr>
              <a:t>МБОУ СОШ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№2</a:t>
            </a:r>
            <a:b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с. Новобелокатай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Урок английского языка в 10 классе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3284984"/>
            <a:ext cx="413470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  <a:t>MUSIC IN OUR LIFE</a:t>
            </a:r>
            <a:r>
              <a:rPr lang="ru-RU" sz="3200" b="1" i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</a:p>
          <a:p>
            <a:endParaRPr lang="ru-RU" sz="32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Учитель английского языка: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Маштакова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Анна Дмитриевна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use: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   Melodious, light,</a:t>
            </a:r>
            <a:r>
              <a:rPr lang="ba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want to listen over and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over,make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you feel happy(sad),compose, perform,romantic,classical,modern,violent,lovely,cool,energetic,folk,cheers you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up,makes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you smile,fast,joiful,pleasant,popular,sweet-sounding,lyrical,rhythmic,country,dance,serious,makes you feel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bored,gets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you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relaxed,cute,favourite,talented,tuneful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A word web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052736"/>
          <a:ext cx="8291263" cy="5577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29966"/>
                <a:gridCol w="725475"/>
                <a:gridCol w="4435822"/>
              </a:tblGrid>
              <a:tr h="5040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verbs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compose,to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perform,to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play                     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adjectives to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characterise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a piece of music: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melodious,slow,joyful,favourite,tuneful,cool,energetic,fast,violent,pleasant,romantic,lyrical,rhythmic,sweet-sounding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Adjectives to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characterise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a musician/singer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favourite,talented,lovely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energetic,popular,romantic,cute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Kinds of music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 classical,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modern,background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 folk,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organ,light,popular,dance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country,serious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how music affects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you:want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to listen over and over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again,chear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smb.up,make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smb.feel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happy/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sad,make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someone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smile,get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someone relaxed ,make someone feel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bored,want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to dance or sing to music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Guess the type of music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Listen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number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rock                 pop 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rap                   classical 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jazz                 reggae 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techno            heavy meta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country </a:t>
            </a:r>
            <a:endParaRPr lang="ru-RU" sz="4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Check yourself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rock  1               pop 3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rap  5                 classical 6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jazz  2                reggae 9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techno 4            heavy metal 7</a:t>
            </a:r>
          </a:p>
          <a:p>
            <a:pPr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country 8</a:t>
            </a:r>
            <a:endParaRPr lang="ru-RU" sz="4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err="1" smtClean="0">
                <a:solidFill>
                  <a:schemeClr val="accent2">
                    <a:lumMod val="50000"/>
                  </a:schemeClr>
                </a:solidFill>
              </a:rPr>
              <a:t>Reflexion</a:t>
            </a:r>
            <a:r>
              <a:rPr lang="ru-RU" dirty="0" smtClean="0"/>
              <a:t>          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Music</a:t>
            </a:r>
          </a:p>
          <a:p>
            <a:pPr algn="ctr"/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Sweet-hearted, cool</a:t>
            </a:r>
          </a:p>
          <a:p>
            <a:pPr algn="ctr"/>
            <a:r>
              <a:rPr lang="en-US" sz="4400" b="1" dirty="0" err="1" smtClean="0">
                <a:solidFill>
                  <a:schemeClr val="accent2">
                    <a:lumMod val="50000"/>
                  </a:schemeClr>
                </a:solidFill>
              </a:rPr>
              <a:t>Helps,relaxes,cheers</a:t>
            </a: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 up</a:t>
            </a:r>
          </a:p>
          <a:p>
            <a:pPr algn="ctr"/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Makes us feel happy</a:t>
            </a:r>
          </a:p>
          <a:p>
            <a:pPr algn="ctr"/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Life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</a:rPr>
              <a:t>Thank you for the Lesson. </a:t>
            </a:r>
          </a:p>
          <a:p>
            <a:pPr algn="ctr">
              <a:buNone/>
            </a:pPr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</a:rPr>
              <a:t>Good </a:t>
            </a:r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</a:rPr>
              <a:t>Bye!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Литература: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Англ.яз:Учеб.для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10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кл.общеобр.учрежд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./М.Биболетова,Е.Бабушис-Обнинск:Титул,2012.-216с.:ил.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2. Англ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. с удовольствием/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Enjoy English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/: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Раб.тетрадь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к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учеб.для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10кл.общеобр.учрежд./М.Биболетова,Е.Бабушис-Обнинск:Титул,2012.                                 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3.Английский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язык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Click-On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Virginia Evans-Neil O’Sullivan-Express Publishing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,2000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4.Журнал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‘’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Английский язык в школе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’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,№2(42)/2013                                   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5.Интернет-ресурсы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844824"/>
            <a:ext cx="7021461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508518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285883"/>
          </a:xfrm>
        </p:spPr>
        <p:txBody>
          <a:bodyPr/>
          <a:lstStyle/>
          <a:p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</a:rPr>
              <a:t>MUSIC IN OUR LIFE</a:t>
            </a:r>
            <a:endParaRPr lang="ru-RU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3567122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WHERE </a:t>
            </a:r>
          </a:p>
          <a:p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                 WORDS</a:t>
            </a:r>
          </a:p>
          <a:p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FAIL…</a:t>
            </a:r>
            <a:endParaRPr lang="ru-RU" sz="4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Тип урока:</a:t>
            </a:r>
            <a:endParaRPr lang="en-US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урок комплексного применения учащимися </a:t>
            </a:r>
          </a:p>
          <a:p>
            <a:pPr algn="just"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знаний,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умений,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навыков.                                                     </a:t>
            </a:r>
          </a:p>
          <a:p>
            <a:pPr algn="ctr"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Задачи урока: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 обучающая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выработка у учащихся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общеучебных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умений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и навыков 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 развивающая-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развитие коммуникативной компетенции,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внимания,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речевой реакции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воспитывающая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формирование собственного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мировоззрения,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нравственное,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эстетическое воспитание </a:t>
            </a:r>
          </a:p>
          <a:p>
            <a:pPr algn="ctr"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Оборудование: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магнитофон,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аудиокасеты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компьютер,</a:t>
            </a:r>
            <a:endParaRPr lang="en-US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проектор,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карточки для выполнения задания                                                                                                                                 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Listen and number the pictures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Admin\Documents\музыка\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4786322"/>
            <a:ext cx="1076325" cy="1428750"/>
          </a:xfrm>
          <a:prstGeom prst="rect">
            <a:avLst/>
          </a:prstGeom>
          <a:noFill/>
        </p:spPr>
      </p:pic>
      <p:pic>
        <p:nvPicPr>
          <p:cNvPr id="2051" name="Picture 3" descr="C:\Users\Admin\Documents\музыка\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3500438"/>
            <a:ext cx="2200275" cy="1428750"/>
          </a:xfrm>
          <a:prstGeom prst="rect">
            <a:avLst/>
          </a:prstGeom>
          <a:noFill/>
        </p:spPr>
      </p:pic>
      <p:pic>
        <p:nvPicPr>
          <p:cNvPr id="2053" name="Picture 5" descr="C:\Users\Admin\Documents\музыка\6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3714752"/>
            <a:ext cx="1428750" cy="1428751"/>
          </a:xfrm>
          <a:prstGeom prst="rect">
            <a:avLst/>
          </a:prstGeom>
          <a:noFill/>
        </p:spPr>
      </p:pic>
      <p:pic>
        <p:nvPicPr>
          <p:cNvPr id="2054" name="Picture 6" descr="C:\Users\Admin\Documents\музыка\5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857628"/>
            <a:ext cx="2857500" cy="962025"/>
          </a:xfrm>
          <a:prstGeom prst="rect">
            <a:avLst/>
          </a:prstGeom>
          <a:noFill/>
        </p:spPr>
      </p:pic>
      <p:pic>
        <p:nvPicPr>
          <p:cNvPr id="2055" name="Picture 7" descr="C:\Users\Admin\Documents\музыка\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1785926"/>
            <a:ext cx="1752600" cy="1428750"/>
          </a:xfrm>
          <a:prstGeom prst="rect">
            <a:avLst/>
          </a:prstGeom>
          <a:noFill/>
        </p:spPr>
      </p:pic>
      <p:pic>
        <p:nvPicPr>
          <p:cNvPr id="2056" name="Picture 8" descr="C:\Users\Admin\Documents\музыка\3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1571612"/>
            <a:ext cx="2076450" cy="1428750"/>
          </a:xfrm>
          <a:prstGeom prst="rect">
            <a:avLst/>
          </a:prstGeom>
          <a:noFill/>
        </p:spPr>
      </p:pic>
      <p:pic>
        <p:nvPicPr>
          <p:cNvPr id="2057" name="Picture 9" descr="C:\Users\Admin\Documents\музыка\2i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28860" y="1857364"/>
            <a:ext cx="857250" cy="1428750"/>
          </a:xfrm>
          <a:prstGeom prst="rect">
            <a:avLst/>
          </a:prstGeom>
          <a:noFill/>
        </p:spPr>
      </p:pic>
      <p:pic>
        <p:nvPicPr>
          <p:cNvPr id="2058" name="Picture 10" descr="C:\Users\Admin\Documents\музыка\1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10" y="2071678"/>
            <a:ext cx="1304925" cy="1428750"/>
          </a:xfrm>
          <a:prstGeom prst="rect">
            <a:avLst/>
          </a:prstGeom>
          <a:noFill/>
        </p:spPr>
      </p:pic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7967666" cy="480231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banjo                      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piano          guitar                                    drums 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600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electric bass              harmonica </a:t>
            </a:r>
          </a:p>
          <a:p>
            <a:pPr>
              <a:buNone/>
            </a:pPr>
            <a:r>
              <a:rPr lang="en-US" sz="1600" b="1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violin </a:t>
            </a:r>
            <a:endParaRPr lang="en-US" sz="16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16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600" b="1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harp                      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Check yourself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Admin\Documents\музыка\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4786322"/>
            <a:ext cx="1076325" cy="1428750"/>
          </a:xfrm>
          <a:prstGeom prst="rect">
            <a:avLst/>
          </a:prstGeom>
          <a:noFill/>
        </p:spPr>
      </p:pic>
      <p:pic>
        <p:nvPicPr>
          <p:cNvPr id="2051" name="Picture 3" descr="C:\Users\Admin\Documents\музыка\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3500438"/>
            <a:ext cx="2200275" cy="1428750"/>
          </a:xfrm>
          <a:prstGeom prst="rect">
            <a:avLst/>
          </a:prstGeom>
          <a:noFill/>
        </p:spPr>
      </p:pic>
      <p:pic>
        <p:nvPicPr>
          <p:cNvPr id="2053" name="Picture 5" descr="C:\Users\Admin\Documents\музыка\6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3714752"/>
            <a:ext cx="1428750" cy="1428751"/>
          </a:xfrm>
          <a:prstGeom prst="rect">
            <a:avLst/>
          </a:prstGeom>
          <a:noFill/>
        </p:spPr>
      </p:pic>
      <p:pic>
        <p:nvPicPr>
          <p:cNvPr id="2054" name="Picture 6" descr="C:\Users\Admin\Documents\музыка\5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857628"/>
            <a:ext cx="2857500" cy="962025"/>
          </a:xfrm>
          <a:prstGeom prst="rect">
            <a:avLst/>
          </a:prstGeom>
          <a:noFill/>
        </p:spPr>
      </p:pic>
      <p:pic>
        <p:nvPicPr>
          <p:cNvPr id="2055" name="Picture 7" descr="C:\Users\Admin\Documents\музыка\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1785926"/>
            <a:ext cx="1752600" cy="1428750"/>
          </a:xfrm>
          <a:prstGeom prst="rect">
            <a:avLst/>
          </a:prstGeom>
          <a:noFill/>
        </p:spPr>
      </p:pic>
      <p:pic>
        <p:nvPicPr>
          <p:cNvPr id="2056" name="Picture 8" descr="C:\Users\Admin\Documents\музыка\3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1571612"/>
            <a:ext cx="2076450" cy="1428750"/>
          </a:xfrm>
          <a:prstGeom prst="rect">
            <a:avLst/>
          </a:prstGeom>
          <a:noFill/>
        </p:spPr>
      </p:pic>
      <p:pic>
        <p:nvPicPr>
          <p:cNvPr id="2057" name="Picture 9" descr="C:\Users\Admin\Documents\музыка\2i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28860" y="1857364"/>
            <a:ext cx="857250" cy="1428750"/>
          </a:xfrm>
          <a:prstGeom prst="rect">
            <a:avLst/>
          </a:prstGeom>
          <a:noFill/>
        </p:spPr>
      </p:pic>
      <p:pic>
        <p:nvPicPr>
          <p:cNvPr id="2058" name="Picture 10" descr="C:\Users\Admin\Documents\музыка\1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10" y="2071678"/>
            <a:ext cx="1304925" cy="1428750"/>
          </a:xfrm>
          <a:prstGeom prst="rect">
            <a:avLst/>
          </a:prstGeom>
          <a:noFill/>
        </p:spPr>
      </p:pic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7967666" cy="480231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banjo 6                     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piano 3         guitar 1                                   drums 4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600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           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electric bass  8            harmonica 7</a:t>
            </a:r>
          </a:p>
          <a:p>
            <a:pPr>
              <a:buNone/>
            </a:pPr>
            <a:r>
              <a:rPr lang="en-US" sz="1600" b="1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violin 2</a:t>
            </a:r>
            <a:endParaRPr lang="en-US" sz="16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16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600" b="1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harp 5                      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5" descr="5fe1b53c0d60.jpe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28597" y="357166"/>
            <a:ext cx="2953688" cy="2214578"/>
          </a:xfrm>
          <a:prstGeom prst="round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2643182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B.Spears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 descr="762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285728"/>
            <a:ext cx="2643206" cy="2500330"/>
          </a:xfrm>
          <a:prstGeom prst="round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500430" y="2786058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G.Gates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Рисунок 7" descr="Robb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5074" y="428604"/>
            <a:ext cx="2555893" cy="2300304"/>
          </a:xfrm>
          <a:prstGeom prst="round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215074" y="2714620"/>
            <a:ext cx="1349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R.Williams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Рисунок 9" descr="EminemWhi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472" y="3214686"/>
            <a:ext cx="3571900" cy="2857520"/>
          </a:xfrm>
          <a:prstGeom prst="round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42910" y="5572140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Eminem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Рисунок 11" descr="73c723cc2c0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57752" y="3143248"/>
            <a:ext cx="4052236" cy="3071834"/>
          </a:xfrm>
          <a:prstGeom prst="round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4929190" y="3429000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Madonna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71569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Listen and match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684" cy="449581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6" y="1285862"/>
          <a:ext cx="8358248" cy="53459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10001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Name of pop</a:t>
                      </a:r>
                      <a:r>
                        <a:rPr lang="en-US" sz="2400" i="1" baseline="0" dirty="0" smtClean="0"/>
                        <a:t> star</a:t>
                      </a:r>
                      <a:endParaRPr lang="ru-RU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Speaker’s opinion</a:t>
                      </a:r>
                      <a:endParaRPr lang="ru-RU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Your</a:t>
                      </a:r>
                      <a:r>
                        <a:rPr lang="en-US" sz="2400" i="1" baseline="0" dirty="0" smtClean="0"/>
                        <a:t> opinion</a:t>
                      </a:r>
                      <a:endParaRPr lang="ru-RU" sz="2400" i="1" dirty="0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1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2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3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4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5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chemeClr val="accent6">
                    <a:lumMod val="50000"/>
                  </a:schemeClr>
                </a:solidFill>
              </a:rPr>
              <a:t>Check yourself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2" y="1285860"/>
          <a:ext cx="8286812" cy="52149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1703"/>
                <a:gridCol w="2071703"/>
                <a:gridCol w="2071703"/>
                <a:gridCol w="2071703"/>
              </a:tblGrid>
              <a:tr h="8691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Name of</a:t>
                      </a:r>
                      <a:r>
                        <a:rPr lang="en-US" sz="2400" b="1" i="1" baseline="0" dirty="0" smtClean="0"/>
                        <a:t> pop singer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Speaker’s opinion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Your opinion</a:t>
                      </a:r>
                      <a:endParaRPr lang="ru-RU" sz="2400" b="1" i="1" dirty="0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1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R.Williams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2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Eminem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3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Madonna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4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G.Gates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916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Speaker 5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B.Spears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</a:t>
                      </a:r>
                      <a:endParaRPr lang="ru-RU" sz="2800" b="1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WORD WEB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15371" cy="53111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8457"/>
                <a:gridCol w="2738457"/>
                <a:gridCol w="2738457"/>
              </a:tblGrid>
              <a:tr h="171451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verbs</a:t>
                      </a:r>
                      <a:r>
                        <a:rPr lang="en-US" sz="2800" b="1" i="1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2"/>
                          </a:solidFill>
                        </a:rPr>
                        <a:t>: </a:t>
                      </a:r>
                      <a:r>
                        <a:rPr lang="en-US" sz="2800" b="1" i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chemeClr val="tx2"/>
                          </a:soli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compose…</a:t>
                      </a:r>
                      <a:endParaRPr lang="ru-RU" sz="2800" b="1" i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kinds</a:t>
                      </a:r>
                      <a:r>
                        <a:rPr lang="en-US" sz="2800" b="1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of music: </a:t>
                      </a:r>
                      <a:r>
                        <a:rPr lang="en-US" sz="2800" b="1" i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classical…</a:t>
                      </a:r>
                      <a:endParaRPr lang="ru-RU" sz="2800" b="1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71451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adjectives</a:t>
                      </a:r>
                      <a:r>
                        <a:rPr lang="en-US" sz="2800" b="1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to </a:t>
                      </a:r>
                      <a:r>
                        <a:rPr lang="en-US" sz="2800" b="1" i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characterise</a:t>
                      </a:r>
                      <a:r>
                        <a:rPr lang="en-US" sz="2800" b="1" i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a piece of music: </a:t>
                      </a:r>
                      <a:r>
                        <a:rPr lang="en-US" sz="2800" b="1" i="1" cap="none" spc="0" baseline="0" dirty="0" smtClean="0">
                          <a:ln w="10160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2000" dir="5400000" algn="tl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tuneful…</a:t>
                      </a:r>
                      <a:endParaRPr lang="ru-RU" sz="2800" b="1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how music affects you: </a:t>
                      </a:r>
                      <a:r>
                        <a:rPr lang="en-US" sz="2800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makes</a:t>
                      </a:r>
                      <a:r>
                        <a:rPr lang="en-US" sz="2800" b="1" i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you feel happy…</a:t>
                      </a:r>
                      <a:endParaRPr lang="ru-RU" sz="2800" b="1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714512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Adjectives to  </a:t>
                      </a:r>
                      <a:r>
                        <a:rPr lang="en-US" sz="2800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characterise</a:t>
                      </a:r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a singer: </a:t>
                      </a:r>
                      <a:r>
                        <a:rPr lang="en-US" sz="2800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talented…</a:t>
                      </a:r>
                      <a:endParaRPr lang="ru-RU" sz="2800" b="1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the words you can add:</a:t>
                      </a:r>
                      <a:endParaRPr lang="ru-RU" sz="2800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467</Words>
  <Application>Microsoft Office PowerPoint</Application>
  <PresentationFormat>Экран (4:3)</PresentationFormat>
  <Paragraphs>137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МБОУ СОШ №2 с. Новобелокатай</vt:lpstr>
      <vt:lpstr>MUSIC IN OUR LIFE</vt:lpstr>
      <vt:lpstr>Слайд 3</vt:lpstr>
      <vt:lpstr>Listen and number the pictures</vt:lpstr>
      <vt:lpstr>Check yourself</vt:lpstr>
      <vt:lpstr>Слайд 6</vt:lpstr>
      <vt:lpstr>Listen and match</vt:lpstr>
      <vt:lpstr>Check yourself</vt:lpstr>
      <vt:lpstr>A WORD WEB</vt:lpstr>
      <vt:lpstr>use:</vt:lpstr>
      <vt:lpstr>A word web</vt:lpstr>
      <vt:lpstr>Guess the type of music Listen and number </vt:lpstr>
      <vt:lpstr>Check yourself</vt:lpstr>
      <vt:lpstr>Reflexion                                </vt:lpstr>
      <vt:lpstr>Слайд 15</vt:lpstr>
      <vt:lpstr>Литература: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in our life</dc:title>
  <dc:creator>Маштакова</dc:creator>
  <cp:lastModifiedBy>Татьяна</cp:lastModifiedBy>
  <cp:revision>30</cp:revision>
  <dcterms:created xsi:type="dcterms:W3CDTF">2013-07-10T15:00:56Z</dcterms:created>
  <dcterms:modified xsi:type="dcterms:W3CDTF">2013-11-12T04:17:08Z</dcterms:modified>
</cp:coreProperties>
</file>