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2BB-1E3B-4577-B5B2-F01EC0F91E9F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21BA-8E2F-4432-9971-2A491BE09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2BB-1E3B-4577-B5B2-F01EC0F91E9F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21BA-8E2F-4432-9971-2A491BE09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2BB-1E3B-4577-B5B2-F01EC0F91E9F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21BA-8E2F-4432-9971-2A491BE09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2BB-1E3B-4577-B5B2-F01EC0F91E9F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21BA-8E2F-4432-9971-2A491BE09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2BB-1E3B-4577-B5B2-F01EC0F91E9F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21BA-8E2F-4432-9971-2A491BE09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2BB-1E3B-4577-B5B2-F01EC0F91E9F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21BA-8E2F-4432-9971-2A491BE09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2BB-1E3B-4577-B5B2-F01EC0F91E9F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21BA-8E2F-4432-9971-2A491BE09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2BB-1E3B-4577-B5B2-F01EC0F91E9F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21BA-8E2F-4432-9971-2A491BE09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2BB-1E3B-4577-B5B2-F01EC0F91E9F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21BA-8E2F-4432-9971-2A491BE09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2BB-1E3B-4577-B5B2-F01EC0F91E9F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21BA-8E2F-4432-9971-2A491BE09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A2BB-1E3B-4577-B5B2-F01EC0F91E9F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21BA-8E2F-4432-9971-2A491BE09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FA2BB-1E3B-4577-B5B2-F01EC0F91E9F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D21BA-8E2F-4432-9971-2A491BE09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7\Desktop\&#1086;&#1090;&#1082;&#1088;%20&#1091;&#1088;&#1086;&#1082;\7%20&#1082;&#1083;&#1072;&#1089;&#1089;\Massive%20Quake%20Triggers%20Tsunami%20in%20Japan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500042"/>
            <a:ext cx="4286280" cy="54054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002060"/>
                </a:solidFill>
                <a:latin typeface="Bauhaus 93" pitchFamily="82" charset="0"/>
              </a:rPr>
              <a:t>Natural disasters</a:t>
            </a:r>
            <a:r>
              <a:rPr lang="ru-RU" sz="9600" b="1" dirty="0" smtClean="0">
                <a:solidFill>
                  <a:srgbClr val="002060"/>
                </a:solidFill>
              </a:rPr>
              <a:t/>
            </a:r>
            <a:br>
              <a:rPr lang="ru-RU" sz="9600" b="1" dirty="0" smtClean="0">
                <a:solidFill>
                  <a:srgbClr val="002060"/>
                </a:solidFill>
              </a:rPr>
            </a:b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28343_pic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429000"/>
            <a:ext cx="4500594" cy="3071834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orelvkartinkax.ru/images/styhya/styhya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214818"/>
            <a:ext cx="3109898" cy="235266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3614734" cy="584043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Natural disasters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Flood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Hurricane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Blizzard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Earthquake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Tornado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Lava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Volcano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Eruption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Landslide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To wash away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To repair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6314" y="357166"/>
            <a:ext cx="32861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destroy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blow over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freeze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injure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damage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hurt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To predict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Deliberately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Careless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tsunami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he-day-x.ru/wp-content/uploads/2011/08/forest-fire-colorado_23494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786322"/>
            <a:ext cx="2857488" cy="1905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Answer the questions: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article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about?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much of Greece is covered by forests?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What were the main reasons of vegetation destroying?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Can people build on forested land?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Do people burn forested 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land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deliberately?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Passive voice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Thousands of people  </a:t>
            </a:r>
            <a:r>
              <a:rPr lang="en-US" u="sng" dirty="0" smtClean="0">
                <a:solidFill>
                  <a:srgbClr val="FF0000"/>
                </a:solidFill>
              </a:rPr>
              <a:t>are</a:t>
            </a:r>
            <a:r>
              <a:rPr lang="en-US" dirty="0" smtClean="0"/>
              <a:t>  </a:t>
            </a:r>
            <a:r>
              <a:rPr lang="en-US" b="1" dirty="0" smtClean="0"/>
              <a:t>killed</a:t>
            </a:r>
            <a:r>
              <a:rPr lang="en-US" dirty="0" smtClean="0"/>
              <a:t> every year.</a:t>
            </a:r>
          </a:p>
          <a:p>
            <a:r>
              <a:rPr lang="en-US" dirty="0" smtClean="0"/>
              <a:t>People </a:t>
            </a:r>
            <a:r>
              <a:rPr lang="en-US" b="1" dirty="0" smtClean="0"/>
              <a:t>aren’t </a:t>
            </a:r>
            <a:r>
              <a:rPr lang="en-US" u="sng" dirty="0" smtClean="0">
                <a:solidFill>
                  <a:srgbClr val="FF0000"/>
                </a:solidFill>
              </a:rPr>
              <a:t>allowed</a:t>
            </a:r>
            <a:r>
              <a:rPr lang="en-US" dirty="0" smtClean="0"/>
              <a:t> to build on land with forests.</a:t>
            </a:r>
          </a:p>
          <a:p>
            <a:r>
              <a:rPr lang="en-US" b="1" dirty="0" smtClean="0"/>
              <a:t>Was</a:t>
            </a:r>
            <a:r>
              <a:rPr lang="en-US" dirty="0" smtClean="0"/>
              <a:t> the land </a:t>
            </a:r>
            <a:r>
              <a:rPr lang="en-US" b="1" dirty="0" smtClean="0"/>
              <a:t>covered</a:t>
            </a:r>
            <a:r>
              <a:rPr lang="en-US" dirty="0" smtClean="0"/>
              <a:t> by forest in the past?</a:t>
            </a:r>
          </a:p>
          <a:p>
            <a:r>
              <a:rPr lang="en-US" b="1" dirty="0" smtClean="0"/>
              <a:t>Have</a:t>
            </a:r>
            <a:r>
              <a:rPr lang="en-US" dirty="0" smtClean="0"/>
              <a:t> people </a:t>
            </a:r>
            <a:r>
              <a:rPr lang="en-US" b="1" dirty="0" smtClean="0"/>
              <a:t>been killed </a:t>
            </a:r>
            <a:r>
              <a:rPr lang="en-US" dirty="0" smtClean="0"/>
              <a:t>or </a:t>
            </a:r>
            <a:r>
              <a:rPr lang="en-US" b="1" dirty="0" smtClean="0"/>
              <a:t>injured</a:t>
            </a:r>
            <a:r>
              <a:rPr lang="en-US" dirty="0" smtClean="0"/>
              <a:t> in fires?</a:t>
            </a:r>
          </a:p>
          <a:p>
            <a:r>
              <a:rPr lang="en-US" dirty="0" smtClean="0"/>
              <a:t>I hope a solution to this problem  </a:t>
            </a:r>
            <a:r>
              <a:rPr lang="en-US" u="sng" dirty="0" smtClean="0">
                <a:solidFill>
                  <a:srgbClr val="FF0000"/>
                </a:solidFill>
              </a:rPr>
              <a:t>will be</a:t>
            </a:r>
            <a:r>
              <a:rPr lang="en-US" dirty="0" smtClean="0"/>
              <a:t> </a:t>
            </a:r>
            <a:r>
              <a:rPr lang="en-US" b="1" dirty="0" smtClean="0"/>
              <a:t>found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assive Quake Triggers Tsunami in Japa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You are journalists. You want to find out about a tsunami in Japan. Ask some questions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kind of disasters/you have/ in Japan?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You/ often / have / tsunami?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When/ the last disaster/ in Japan?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/ you can/ tell us / about it?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What/ damaged?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Were / many people / killed?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many / people / injured?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Was / the tsunami / predicted/ by scientists?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many / houses / destroyed?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Who / rescued/ people</a:t>
            </a:r>
            <a:r>
              <a:rPr lang="en-US" dirty="0" smtClean="0"/>
              <a:t>?</a:t>
            </a: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5715040" cy="1143000"/>
          </a:xfrm>
        </p:spPr>
        <p:txBody>
          <a:bodyPr>
            <a:prstTxWarp prst="textChevronInverted">
              <a:avLst/>
            </a:prstTxWarp>
          </a:bodyPr>
          <a:lstStyle/>
          <a:p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Homework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/>
          <a:lstStyle/>
          <a:p>
            <a:pPr algn="ctr">
              <a:buNone/>
            </a:pP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Write a composition about a natural disaster in your country. </a:t>
            </a:r>
            <a:r>
              <a:rPr lang="en-US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Ex. 6b, p. 69</a:t>
            </a:r>
            <a:endParaRPr lang="ru-RU" sz="4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227</Words>
  <Application>Microsoft Office PowerPoint</Application>
  <PresentationFormat>Экран (4:3)</PresentationFormat>
  <Paragraphs>49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Natural disasters </vt:lpstr>
      <vt:lpstr>Слайд 2</vt:lpstr>
      <vt:lpstr>Answer the questions: </vt:lpstr>
      <vt:lpstr>Passive voice</vt:lpstr>
      <vt:lpstr>Слайд 5</vt:lpstr>
      <vt:lpstr> You are journalists. You want to find out about a tsunami in Japan. Ask some questions </vt:lpstr>
      <vt:lpstr>Homework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disasters</dc:title>
  <dc:creator>7</dc:creator>
  <cp:lastModifiedBy>7</cp:lastModifiedBy>
  <cp:revision>37</cp:revision>
  <dcterms:created xsi:type="dcterms:W3CDTF">2013-02-26T15:10:47Z</dcterms:created>
  <dcterms:modified xsi:type="dcterms:W3CDTF">2013-02-27T13:52:38Z</dcterms:modified>
</cp:coreProperties>
</file>