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86" r:id="rId3"/>
    <p:sldId id="287" r:id="rId4"/>
    <p:sldId id="278" r:id="rId5"/>
    <p:sldId id="257" r:id="rId6"/>
    <p:sldId id="259" r:id="rId7"/>
    <p:sldId id="279" r:id="rId8"/>
    <p:sldId id="280" r:id="rId9"/>
    <p:sldId id="281" r:id="rId10"/>
    <p:sldId id="282" r:id="rId11"/>
    <p:sldId id="288" r:id="rId12"/>
    <p:sldId id="284" r:id="rId13"/>
    <p:sldId id="261" r:id="rId14"/>
    <p:sldId id="262" r:id="rId15"/>
    <p:sldId id="270" r:id="rId16"/>
    <p:sldId id="285" r:id="rId17"/>
    <p:sldId id="290" r:id="rId18"/>
    <p:sldId id="28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2A2C9-95ED-4E83-AF0E-BBE005F9C87E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0FCB-A108-4F6A-A015-8705BC4C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0FCB-A108-4F6A-A015-8705BC4CA61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CBFAFB-D68B-4508-B878-8FC9A89D4DA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5D6F50-61ED-4CE1-BC75-772A55AE0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G:\Harrods1.mp3" TargetMode="External"/><Relationship Id="rId1" Type="http://schemas.openxmlformats.org/officeDocument/2006/relationships/audio" Target="file:///C:\Documents%20and%20Settings\user\&#1056;&#1072;&#1073;&#1086;&#1095;&#1080;&#1081;%20&#1089;&#1090;&#1086;&#1083;\&#1051;&#1080;&#1083;&#1103;\&#1050;%20&#1059;&#1056;&#1054;&#1050;&#1040;&#1052;%20&#1040;&#1053;&#1043;&#1051;.&#1071;&#1047;\&#1054;&#1058;&#1050;&#1056;&#1067;&#1058;&#1067;&#1049;%20&#1059;&#1056;&#1054;&#1050;\Harrods_London_shopping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0-tub-ru.yandex.net/i?id=29098650-52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645024"/>
            <a:ext cx="3456384" cy="2808312"/>
          </a:xfrm>
          <a:prstGeom prst="rect">
            <a:avLst/>
          </a:prstGeom>
          <a:noFill/>
        </p:spPr>
      </p:pic>
      <p:pic>
        <p:nvPicPr>
          <p:cNvPr id="11270" name="Picture 6" descr="http://im2-tub-ru.yandex.net/i?id=348580175-23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4581128"/>
            <a:ext cx="2592288" cy="1800200"/>
          </a:xfrm>
          <a:prstGeom prst="rect">
            <a:avLst/>
          </a:prstGeom>
          <a:noFill/>
        </p:spPr>
      </p:pic>
      <p:pic>
        <p:nvPicPr>
          <p:cNvPr id="11274" name="Picture 10" descr="http://im0-tub-ru.yandex.net/i?id=572939074-00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32656"/>
            <a:ext cx="3816424" cy="2664296"/>
          </a:xfrm>
          <a:prstGeom prst="rect">
            <a:avLst/>
          </a:prstGeom>
          <a:noFill/>
        </p:spPr>
      </p:pic>
      <p:pic>
        <p:nvPicPr>
          <p:cNvPr id="22530" name="Picture 2" descr="http://www.thelondontouristguide.com/wp-content/uploads/2011/09/41LEiUf9nXL__SL500_AA300_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268760"/>
            <a:ext cx="1944216" cy="1440160"/>
          </a:xfrm>
          <a:prstGeom prst="rect">
            <a:avLst/>
          </a:prstGeom>
          <a:noFill/>
        </p:spPr>
      </p:pic>
      <p:pic>
        <p:nvPicPr>
          <p:cNvPr id="19458" name="Picture 2" descr="http://www.livincool.com/wp-content/uploads/2009/09/Present-London-Shop-610x4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1124744"/>
            <a:ext cx="3585220" cy="243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Here you can ………..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A- taste British cuisine.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B- taste European cuisine.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C- taste </a:t>
            </a:r>
            <a:r>
              <a:rPr lang="en-US" sz="32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all kinds of cuisine.</a:t>
            </a:r>
            <a:endParaRPr lang="ru-RU" sz="3200" b="1" dirty="0" smtClean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Harrods has a big sale….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A- </a:t>
            </a:r>
            <a:r>
              <a:rPr lang="en-US" sz="3200" b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on  Christmas </a:t>
            </a:r>
            <a:r>
              <a:rPr lang="en-US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Eve</a:t>
            </a:r>
          </a:p>
          <a:p>
            <a:pPr>
              <a:buNone/>
            </a:pPr>
            <a:endParaRPr lang="en-US" sz="32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B- all the year round</a:t>
            </a:r>
          </a:p>
          <a:p>
            <a:pPr>
              <a:buNone/>
            </a:pPr>
            <a:endParaRPr lang="en-US" sz="32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C- twice a year</a:t>
            </a:r>
            <a:endParaRPr lang="ru-RU" sz="320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more facts about shopping in London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ppjournal.ru/img/fotopodborka/shopogolik/shopogolik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708920"/>
            <a:ext cx="43053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Liberty’s</a:t>
            </a:r>
            <a:endParaRPr lang="ru-RU" sz="5400" dirty="0"/>
          </a:p>
        </p:txBody>
      </p:sp>
      <p:pic>
        <p:nvPicPr>
          <p:cNvPr id="10242" name="Picture 2" descr="http://www.best-london-attractions.co.uk/images/LibertyofLondonFabric_op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Books for cooks</a:t>
            </a:r>
            <a:endParaRPr lang="ru-RU" sz="5400" dirty="0"/>
          </a:p>
        </p:txBody>
      </p:sp>
      <p:pic>
        <p:nvPicPr>
          <p:cNvPr id="9218" name="Picture 2" descr="http://tastebylouise.com/wp-content/uploads/2012/03/DSC_0936-354x2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gmg.ru/wp-content/uploads/2012/03/539-e13312765459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rendspace.ru/images/object_18.1285766614.561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3573016"/>
            <a:ext cx="4305300" cy="2790825"/>
          </a:xfrm>
          <a:prstGeom prst="rect">
            <a:avLst/>
          </a:prstGeom>
          <a:noFill/>
        </p:spPr>
      </p:pic>
      <p:pic>
        <p:nvPicPr>
          <p:cNvPr id="18436" name="Picture 4" descr="http://www.visitbritainsuperblog.com/wp-content/uploads/2011/04/Selfridges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4664"/>
            <a:ext cx="5328592" cy="3598912"/>
          </a:xfrm>
          <a:prstGeom prst="rect">
            <a:avLst/>
          </a:prstGeom>
          <a:noFill/>
        </p:spPr>
      </p:pic>
      <p:pic>
        <p:nvPicPr>
          <p:cNvPr id="18438" name="Picture 6" descr="http://www.toyshopuk.co.uk/images/shop/2742/selfridges-toy-shop-londo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764704"/>
            <a:ext cx="3082652" cy="1714500"/>
          </a:xfrm>
          <a:prstGeom prst="rect">
            <a:avLst/>
          </a:prstGeom>
          <a:noFill/>
        </p:spPr>
      </p:pic>
      <p:pic>
        <p:nvPicPr>
          <p:cNvPr id="6" name="Picture 2" descr="http://www.trendspace.ru/images/object_18.1285766614.561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725416"/>
            <a:ext cx="6329908" cy="313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.livejournal.com/dlutskiy/pic/0000x15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132856"/>
            <a:ext cx="4457700" cy="353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Harry Gordon Selfridge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eglobalize.biz/100809%2011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645024"/>
            <a:ext cx="4019550" cy="2731393"/>
          </a:xfrm>
          <a:prstGeom prst="rect">
            <a:avLst/>
          </a:prstGeom>
          <a:noFill/>
        </p:spPr>
      </p:pic>
      <p:pic>
        <p:nvPicPr>
          <p:cNvPr id="2056" name="Picture 8" descr="http://geoid.ru/static/user/photos/thumbs3/744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620688"/>
            <a:ext cx="4019550" cy="2686051"/>
          </a:xfrm>
          <a:prstGeom prst="rect">
            <a:avLst/>
          </a:prstGeom>
          <a:noFill/>
        </p:spPr>
      </p:pic>
      <p:pic>
        <p:nvPicPr>
          <p:cNvPr id="2058" name="Picture 10" descr="http://www.mode-luxe.ru/mt3/FCKeditor/UserFiles/Image/soldes%20londres%20grands%20magasin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620688"/>
            <a:ext cx="4019550" cy="2748880"/>
          </a:xfrm>
          <a:prstGeom prst="rect">
            <a:avLst/>
          </a:prstGeom>
          <a:noFill/>
        </p:spPr>
      </p:pic>
      <p:pic>
        <p:nvPicPr>
          <p:cNvPr id="2060" name="Picture 12" descr="http://bigprints.es/imgs/prensa/grandes/Karl-Lagerfel-Selfridges-London-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645024"/>
            <a:ext cx="401955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Hometask</a:t>
            </a:r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for the next lesson: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Tell about your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favourite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store </a:t>
            </a:r>
          </a:p>
          <a:p>
            <a:pPr algn="ctr">
              <a:buNone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(you may use the words from the Topical vocabulary p. 130)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herichtimes.com/wordpress/wp-content/uploads/2010/11/2517532714_4d384604f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332656"/>
            <a:ext cx="4608512" cy="3312368"/>
          </a:xfrm>
          <a:prstGeom prst="rect">
            <a:avLst/>
          </a:prstGeom>
          <a:noFill/>
        </p:spPr>
      </p:pic>
      <p:pic>
        <p:nvPicPr>
          <p:cNvPr id="2050" name="Picture 2" descr="http://static.urbanpath.com/photos/london/fortnum-and-mas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76672"/>
            <a:ext cx="2857500" cy="2381250"/>
          </a:xfrm>
          <a:prstGeom prst="rect">
            <a:avLst/>
          </a:prstGeom>
          <a:noFill/>
        </p:spPr>
      </p:pic>
      <p:pic>
        <p:nvPicPr>
          <p:cNvPr id="2052" name="Picture 4" descr="http://www.glasgowguide.co.uk/GG-ORG/Glasgow%20at%20Night/Zara%20Shop%20Wind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789040"/>
            <a:ext cx="3384376" cy="2564904"/>
          </a:xfrm>
          <a:prstGeom prst="rect">
            <a:avLst/>
          </a:prstGeom>
          <a:noFill/>
        </p:spPr>
      </p:pic>
      <p:pic>
        <p:nvPicPr>
          <p:cNvPr id="2054" name="Picture 6" descr="http://www.flyex.ru/upload/m/magazin_harrods-harrods_exterio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933056"/>
            <a:ext cx="3297188" cy="252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7-tub-ru.yandex.net/i?id=552465693-4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60648"/>
            <a:ext cx="4185642" cy="2736304"/>
          </a:xfrm>
          <a:prstGeom prst="rect">
            <a:avLst/>
          </a:prstGeom>
          <a:noFill/>
        </p:spPr>
      </p:pic>
      <p:pic>
        <p:nvPicPr>
          <p:cNvPr id="1026" name="Picture 2" descr="http://inspireaspireacquire.files.wordpress.com/2010/03/liberty_store_london_u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72816"/>
            <a:ext cx="44644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London shops</a:t>
            </a:r>
            <a:endParaRPr lang="ru-RU" sz="5400" dirty="0"/>
          </a:p>
        </p:txBody>
      </p:sp>
      <p:pic>
        <p:nvPicPr>
          <p:cNvPr id="18434" name="Picture 2" descr="http://zabygrom.com/images/stories/news/1.02.2011/news-londonshopp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636912"/>
            <a:ext cx="43053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.photo.tut.ua/bustravel/231/12825/5041963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im7-tub-ru.yandex.net/i?id=390915565-51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260648"/>
            <a:ext cx="2543175" cy="1428750"/>
          </a:xfrm>
          <a:prstGeom prst="rect">
            <a:avLst/>
          </a:prstGeom>
          <a:noFill/>
        </p:spPr>
      </p:pic>
      <p:pic>
        <p:nvPicPr>
          <p:cNvPr id="6" name="Harrods_London_shopp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Harrods_London_shopp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Harrods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screen"/>
          <a:stretch>
            <a:fillRect/>
          </a:stretch>
        </p:blipFill>
        <p:spPr>
          <a:xfrm>
            <a:off x="7555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What do you know about </a:t>
            </a:r>
            <a:r>
              <a:rPr lang="en-US" sz="3600" dirty="0" err="1" smtClean="0"/>
              <a:t>harrods</a:t>
            </a:r>
            <a:r>
              <a:rPr lang="en-US" sz="3600" dirty="0" smtClean="0"/>
              <a:t>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According to the speaker many people go to Harrods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3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A-mainly to look and not to buy.</a:t>
            </a:r>
          </a:p>
          <a:p>
            <a:pPr>
              <a:buNone/>
            </a:pPr>
            <a:endParaRPr lang="en-US" sz="3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3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B- to buy expensive clothing.</a:t>
            </a:r>
          </a:p>
          <a:p>
            <a:pPr>
              <a:buNone/>
            </a:pPr>
            <a:endParaRPr lang="en-US" sz="3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3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C-to look for exclusive   clothes.</a:t>
            </a:r>
            <a:endParaRPr lang="ru-RU" sz="3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Harrods is impressive because…..</a:t>
            </a:r>
            <a:endParaRPr lang="ru-RU" sz="40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pPr lvl="0">
              <a:buNone/>
            </a:pPr>
            <a:r>
              <a:rPr lang="en-US" sz="3200" dirty="0" smtClean="0"/>
              <a:t>  </a:t>
            </a: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A- it is a luxury shopping center.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B-  it is huge.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C- it is situated in the center of London.</a:t>
            </a:r>
            <a:endParaRPr lang="ru-RU" sz="32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467600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The speaker says it is easy……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A- to do shopping there.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B- to get lost there.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C- to choose what you like.</a:t>
            </a:r>
            <a:endParaRPr lang="ru-RU" sz="32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67600" cy="18722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If you get hungry while shopping in Harrods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can go to…..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852936"/>
            <a:ext cx="7467600" cy="3549008"/>
          </a:xfrm>
        </p:spPr>
        <p:txBody>
          <a:bodyPr/>
          <a:lstStyle/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A- the food Hall.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B- one of the cafes.</a:t>
            </a:r>
          </a:p>
          <a:p>
            <a:pPr lvl="0">
              <a:buNone/>
            </a:pPr>
            <a:endParaRPr lang="ru-RU" sz="32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>
              <a:buNone/>
            </a:pP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C- one of the restaurants.</a:t>
            </a:r>
            <a:endParaRPr lang="ru-RU" sz="32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268</TotalTime>
  <Words>220</Words>
  <Application>Microsoft Office PowerPoint</Application>
  <PresentationFormat>Экран (4:3)</PresentationFormat>
  <Paragraphs>47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London shops</vt:lpstr>
      <vt:lpstr>Слайд 5</vt:lpstr>
      <vt:lpstr>What do you know about harrods?</vt:lpstr>
      <vt:lpstr>2. Harrods is impressive because…..</vt:lpstr>
      <vt:lpstr>3. The speaker says it is easy…… </vt:lpstr>
      <vt:lpstr>4. If you get hungry while shopping in Harrods you can go to….. </vt:lpstr>
      <vt:lpstr>5. Here you can ………..</vt:lpstr>
      <vt:lpstr>Harrods has a big sale….</vt:lpstr>
      <vt:lpstr>Some more facts about shopping in London</vt:lpstr>
      <vt:lpstr>Liberty’s</vt:lpstr>
      <vt:lpstr>Books for cooks</vt:lpstr>
      <vt:lpstr>Слайд 15</vt:lpstr>
      <vt:lpstr>Слайд 16</vt:lpstr>
      <vt:lpstr>Слайд 17</vt:lpstr>
      <vt:lpstr>Слайд 18</vt:lpstr>
      <vt:lpstr>Hometask for the next lesson: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shops</dc:title>
  <dc:creator>User</dc:creator>
  <cp:lastModifiedBy>User</cp:lastModifiedBy>
  <cp:revision>44</cp:revision>
  <dcterms:created xsi:type="dcterms:W3CDTF">2012-11-03T06:29:41Z</dcterms:created>
  <dcterms:modified xsi:type="dcterms:W3CDTF">2013-11-06T14:15:25Z</dcterms:modified>
</cp:coreProperties>
</file>