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76" r:id="rId2"/>
    <p:sldId id="277" r:id="rId3"/>
    <p:sldId id="278" r:id="rId4"/>
    <p:sldId id="279" r:id="rId5"/>
    <p:sldId id="28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altLang="ja-JP" smtClean="0"/>
              <a:t>Вставка рисунка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596" name="Picture 4" descr="http://spynet.ru/images/2006/12/01/nature/natur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26064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Иконы Дионисия 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Алексий митрополит с житие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3810000" cy="49815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499992" y="1340768"/>
            <a:ext cx="4155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Bookman Old Style" pitchFamily="18" charset="0"/>
              </a:rPr>
              <a:t>Алексий митрополит с житием</a:t>
            </a:r>
            <a:endParaRPr lang="ru-RU" b="1" u="sng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 descr="Богоматерь Одигитр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4536504" cy="61015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08104" y="836712"/>
            <a:ext cx="3145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Bookman Old Style" pitchFamily="18" charset="0"/>
              </a:rPr>
              <a:t>Богоматерь </a:t>
            </a:r>
            <a:r>
              <a:rPr lang="ru-RU" b="1" u="sng" dirty="0" err="1" smtClean="0">
                <a:latin typeface="Bookman Old Style" pitchFamily="18" charset="0"/>
              </a:rPr>
              <a:t>Одигитрия</a:t>
            </a:r>
            <a:endParaRPr lang="ru-RU" b="1" u="sng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22" name="Picture 2" descr="Распят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3810000" cy="6267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499992" y="404664"/>
            <a:ext cx="1359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Bookman Old Style" pitchFamily="18" charset="0"/>
              </a:rPr>
              <a:t>Распятие</a:t>
            </a:r>
            <a:endParaRPr lang="ru-RU" b="1" u="sng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2" name="Picture 2" descr="http://stat17.privet.ru/lr/092ef73007f2b11372b9a4ceda4721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61048" y="3284984"/>
            <a:ext cx="5482952" cy="269289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Русская иконопись — христианское, церковное изобразительное искусство Древней Руси, начало которому было положено в конце X века Крещением Руси. Являлась центральной частью древнерусской культуры вплоть до конца XVII века, когда в петровскую эпоху была потеснена новыми светскими видами искусства.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YamatoPainting</Template>
  <TotalTime>189</TotalTime>
  <Words>53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YamatoPainting</vt:lpstr>
      <vt:lpstr>Иконы Дионисия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Наська-Тян ^_______^</dc:creator>
  <cp:lastModifiedBy>школа 23</cp:lastModifiedBy>
  <cp:revision>19</cp:revision>
  <dcterms:created xsi:type="dcterms:W3CDTF">2011-11-14T18:40:02Z</dcterms:created>
  <dcterms:modified xsi:type="dcterms:W3CDTF">2014-11-12T07:32:28Z</dcterms:modified>
</cp:coreProperties>
</file>