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0" name="Picture 4" descr="http://www.rulez-t.info/uploads/posts/2010-05/1275062897_stunning_landscapes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Иконопись Древней Руси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72116"/>
            <a:ext cx="6400800" cy="1285884"/>
          </a:xfrm>
        </p:spPr>
        <p:txBody>
          <a:bodyPr/>
          <a:lstStyle/>
          <a:p>
            <a:r>
              <a:rPr lang="ru-RU" dirty="0" smtClean="0"/>
              <a:t>Учитель истории </a:t>
            </a:r>
            <a:r>
              <a:rPr lang="ru-RU" dirty="0" err="1" smtClean="0"/>
              <a:t>Беднякова</a:t>
            </a:r>
            <a:r>
              <a:rPr lang="ru-RU" dirty="0" smtClean="0"/>
              <a:t> М.В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www.pravenc.ru/data/973/447/1234/i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687837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79912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Св. мощи </a:t>
            </a:r>
            <a:r>
              <a:rPr lang="ru-RU" b="1" u="sng" dirty="0" err="1" smtClean="0">
                <a:latin typeface="Bookman Old Style" pitchFamily="18" charset="0"/>
              </a:rPr>
              <a:t>прп</a:t>
            </a:r>
            <a:r>
              <a:rPr lang="ru-RU" b="1" u="sng" dirty="0" smtClean="0">
                <a:latin typeface="Bookman Old Style" pitchFamily="18" charset="0"/>
              </a:rPr>
              <a:t>. </a:t>
            </a:r>
            <a:r>
              <a:rPr lang="ru-RU" b="1" u="sng" dirty="0" err="1" smtClean="0">
                <a:latin typeface="Bookman Old Style" pitchFamily="18" charset="0"/>
              </a:rPr>
              <a:t>Алипия</a:t>
            </a:r>
            <a:r>
              <a:rPr lang="ru-RU" b="1" u="sng" dirty="0" smtClean="0">
                <a:latin typeface="Bookman Old Style" pitchFamily="18" charset="0"/>
              </a:rPr>
              <a:t>, иконописца Киево-Печерского, почивающие в Ближних пещерах</a:t>
            </a:r>
            <a:endParaRPr lang="ru-RU" b="1" u="sng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3538736" cy="3268959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latin typeface="Bookman Old Style" pitchFamily="18" charset="0"/>
              </a:rPr>
              <a:t>Сейчас мы говорим о иконописи как о чем-то родном, исконно русском, считаем этот жанр чуть ли не народным видом искусства. Всегда ли было так? Для многих удивительно будет узнать, что «наша» икона придумана была далеко от русских полей - в Византии.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Искусство Византии, аскетическое и суровое, торжественное и изысканное, не всегда достигает той духовной высоты и чистоты, которые свойственны общему уровню русской иконописи.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233474" name="Picture 2" descr="Устюжское Благовещ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2845377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24128" y="5934670"/>
            <a:ext cx="2411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Bookman Old Style" pitchFamily="18" charset="0"/>
              </a:rPr>
              <a:t>Устюжское Благовещение, Новгород, 30–40-е годы XII в.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Византийские иконы.</a:t>
            </a:r>
            <a:endParaRPr lang="ru-RU" dirty="0"/>
          </a:p>
        </p:txBody>
      </p:sp>
      <p:pic>
        <p:nvPicPr>
          <p:cNvPr id="232450" name="Picture 2" descr="http://www.omolenko.com/ikony/dom/SpasYaroeOk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536505" cy="5081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0072" y="134076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Спас Ярое Око</a:t>
            </a:r>
            <a:endParaRPr lang="ru-RU" b="1" u="sng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http://www.omolenko.com/ikony/dom/Trini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601323" cy="5793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6926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Троица</a:t>
            </a:r>
            <a:endParaRPr lang="ru-RU" b="1" u="sng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http://www.omolenko.com/ikony/dom/Joh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968552" cy="6135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52120" y="404664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Евангелист Иоанн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4" name="Picture 2" descr="http://www.omolenko.com/ikony/dom/Joh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968552" cy="6135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http://img1.liveinternet.ru/images/attach/c/2/73/833/73833017_4295517_47014953_1249158239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иконописи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http://img13.nnm.ru/f/6/5/6/a/f656a4347cf9bd7b5b319fb8f4a5e40c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8352928" cy="30243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Вместе с христианством Россия получила от Византии в конце Х века уже установившийся церковный образ, формулированное о нем учение и зрелую, веками выработанную технику. Ее первыми учителями были приезжие греки, мастера классической эпохи византийского искусства, которые уже с самого начала в росписях первых храмов, как, например, Киевской </a:t>
            </a:r>
            <a:r>
              <a:rPr lang="ru-RU" sz="16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Софии (1037- 1161/67), 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пользовались помощью русских художников.</a:t>
            </a:r>
            <a:endParaRPr lang="ru-RU" sz="1600" dirty="0">
              <a:solidFill>
                <a:schemeClr val="accent6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http://spynet.ru/images/2007/04/04/peyzaji/peyzaji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3538736" cy="2692895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К XI веку относится и деятельность учеников греков, первых известных русских святых иконописцев, монахов Киево-Печерского монастыря, преподобного 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Алипия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(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Алимпия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) (</a:t>
            </a:r>
            <a:r>
              <a:rPr lang="ru-RU" sz="1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f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около 1114 г.) и его сотрудника преподобного Григория.</a:t>
            </a:r>
            <a:r>
              <a:rPr lang="ru-RU" sz="16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Св. </a:t>
            </a:r>
            <a:r>
              <a:rPr lang="ru-RU" sz="1600" b="1" u="sng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Алипий</a:t>
            </a:r>
            <a:r>
              <a:rPr lang="ru-RU" sz="16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считается родоначальником русской иконописи.</a:t>
            </a:r>
            <a:endParaRPr lang="ru-RU" sz="1600" dirty="0">
              <a:solidFill>
                <a:schemeClr val="accent4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Преподобный Алипий, иконописец Печер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537033" cy="5184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latin typeface="Bookman Old Style" pitchFamily="18" charset="0"/>
              </a:rPr>
              <a:t>Преподобный </a:t>
            </a:r>
            <a:r>
              <a:rPr lang="ru-RU" b="1" u="sng" dirty="0" err="1" smtClean="0">
                <a:latin typeface="Bookman Old Style" pitchFamily="18" charset="0"/>
              </a:rPr>
              <a:t>Алипий</a:t>
            </a:r>
            <a:r>
              <a:rPr lang="ru-RU" b="1" u="sng" dirty="0" smtClean="0">
                <a:latin typeface="Bookman Old Style" pitchFamily="18" charset="0"/>
              </a:rPr>
              <a:t>, иконописец Печерский</a:t>
            </a:r>
            <a:endParaRPr lang="ru-RU" u="sng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YamatoPainting</Template>
  <TotalTime>189</TotalTime>
  <Words>142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YamatoPainting</vt:lpstr>
      <vt:lpstr>Иконопись Древней Руси</vt:lpstr>
      <vt:lpstr>Введение.</vt:lpstr>
      <vt:lpstr>Византийские иконы.</vt:lpstr>
      <vt:lpstr>Презентация PowerPoint</vt:lpstr>
      <vt:lpstr>Презентация PowerPoint</vt:lpstr>
      <vt:lpstr>Развитие иконописи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Наська-Тян ^_______^</dc:creator>
  <cp:lastModifiedBy>школа 23</cp:lastModifiedBy>
  <cp:revision>19</cp:revision>
  <dcterms:created xsi:type="dcterms:W3CDTF">2011-11-14T18:40:02Z</dcterms:created>
  <dcterms:modified xsi:type="dcterms:W3CDTF">2014-11-12T07:31:40Z</dcterms:modified>
</cp:coreProperties>
</file>