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обычаи верования\45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87353" cy="6858000"/>
          </a:xfrm>
          <a:prstGeom prst="rect">
            <a:avLst/>
          </a:prstGeom>
          <a:noFill/>
        </p:spPr>
      </p:pic>
      <p:sp>
        <p:nvSpPr>
          <p:cNvPr id="5" name="Лента лицом вверх 4"/>
          <p:cNvSpPr/>
          <p:nvPr/>
        </p:nvSpPr>
        <p:spPr>
          <a:xfrm>
            <a:off x="0" y="214290"/>
            <a:ext cx="9144000" cy="1643074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357166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</a:rPr>
              <a:t>Обычаи восточных славян</a:t>
            </a:r>
            <a:endParaRPr lang="ru-RU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Обереги</a:t>
            </a:r>
            <a:endParaRPr lang="ru-RU" dirty="0"/>
          </a:p>
        </p:txBody>
      </p:sp>
      <p:pic>
        <p:nvPicPr>
          <p:cNvPr id="2050" name="Picture 2" descr="G:\обычаи верования\0017-017-Amule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572528" y="6357958"/>
            <a:ext cx="571472" cy="5000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esktop\обычаи верования\45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43238" y="-1649836"/>
            <a:ext cx="13630591" cy="85078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290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</a:rPr>
              <a:t>Постоянная тяжелая работа делала славян терпеливыми и выносливыми. Всю работу им приходилось выполнять сообща, вместе, поэтому они были добрыми, помогали друг другу.</a:t>
            </a:r>
          </a:p>
          <a:p>
            <a:pPr indent="539750" algn="just"/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indent="539750" algn="just"/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indent="539750" algn="just"/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indent="539750" algn="just"/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indent="539750" algn="just"/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indent="539750" algn="just"/>
            <a:endParaRPr lang="ru-RU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indent="539750" algn="just"/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</a:rPr>
              <a:t>Старших в семье славяне уважали, слушались их во всем. Слово родителей для детей являлось законом. Без совета старших в семье не начиналось никакое дело.</a:t>
            </a:r>
            <a:endParaRPr lang="ru-RU" sz="28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дмин\Desktop\обычаи верования\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5929354" cy="417031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5720" y="450057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Посвящение в члены рода Вся жизнь славян, как и других народов древности, сопровождалась различными обрядами. В три года мальчикам делали «постриг» — состригали пряди волос, которые приносили в жертву богам. С этого времени мальчики переходили из попечения матери под опеку мужчин. Их начинали приучать к мужским делам. Примерно в семь лет мальчика — будущего воина — впервые сажали на коня. В этом же возрасте девочки учились прясть. Первый клубочек, спряденный девочкой, сжигали, а золу она должна была выпить с водой. Это было испытанием перед началом взрослой жизни.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928670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Более суровыми были обряды, которыми в глубокой древности сопровождалось посвящение в полноправные члены рода мальчиков 9—11 лет. Подростков увозили в лес, где в потайных избушках они должны были выдержать тяжелые испытания. Мальчик должен был как бы умереть и вновь родиться сильным и выносливым, после чего его объявляли взрослым. Эти страшные и жестокие обряды породили сказки о Бабе-Яге, похищающей детей и сжигающей их в печи.</a:t>
            </a:r>
          </a:p>
          <a:p>
            <a:pPr indent="360363"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посвящения молодые воины уходили из поселка и проводили несколько лет в лесу, упражняясь в боевом искусстве и совершая набеги на соседей. Женщинам вход в лесные убежища был воспрещен, в противном случае всем грозила беда (следы этих представлений сохранились в пушкинской сказке «О спящей царевне и семи богатырях»). «Лесные богатыри» первыми встречали нападения врагов и были защитой племени; позже из них формировались княжеские дружины.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143512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 временем «умыкание» и «купля» невесты стали лишь обрядами. Во время праздничных игрищ, плясок и песен парни «умыкали» себе жен, но, как правило, договаривались с ними об этом заранее. Женились в те времена рано: юноши в 16—17 лет, девушки в 12—14.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обычаи верования\сводебный обря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14313"/>
            <a:ext cx="6143638" cy="460772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357166"/>
            <a:ext cx="22860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Прошедший все испытания юноша мог жениться. По древнейшему обычаю, невесту из соседнего племени полагалось похищать или выкупать. Похищение невест порой вызывало даже межплеменные столкновения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обычаи верования\srm-01-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65594" cy="60722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5786454"/>
            <a:ext cx="87154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Georgia" pitchFamily="18" charset="0"/>
              </a:rPr>
              <a:t>Женились сыновья только по совету родителей. Прежде всего невеста должна была понравиться им.</a:t>
            </a:r>
            <a:endParaRPr lang="ru-RU" sz="2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обычаи верования\RfG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362457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0"/>
            <a:ext cx="8643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Славяне умели не только трудиться, но любили и повеселиться. Они хорошо пели и плясали. Если в семье была радость, то пели веселые песни и танцевали быстрые пляски, водили хороводы.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Похоронные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обряды у славян были связаны с верой в загробную жизнь. Покойника с почетом провожали на «тот свет», чтобы он оказывал помощь своим потомкам, заступался за них перед богами. Рядом с умершим клали горшок с едой, орудия труда, оружие.</a:t>
            </a: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Покойника сжигали на костре: по представлению славян-язычников, вместе с дымом душа человека отходила в «иное царство». Оставшийся после сожжения пепел складывали в горшок. Некоторые племена ставили горшки с прахом умерших в деревянные избушки — домовины. Этот обычай отразился в сказке об «Избушке на курьих ножках», в которой живет Баба-Яга. Большинство же славян над остатками погребального костра насыпало высокий земляной холм — курган.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устраивали тризну — воинское конное состязание в честь умершего. Все завершалось поминальным пиром. Как правило, языческие похороны заканчивались бурным весельем. Смерть человека трактовалась не как горе и потеря, а как переход в царство мертвых, где жизнь души продолжается. Душу покойника полагалось веселить и ублажать. Кроме того, шумом и криками отгоняли смерть от живых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625</Words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7</cp:revision>
  <dcterms:created xsi:type="dcterms:W3CDTF">2014-10-27T07:09:06Z</dcterms:created>
  <dcterms:modified xsi:type="dcterms:W3CDTF">2014-11-07T13:44:36Z</dcterms:modified>
</cp:coreProperties>
</file>