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8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обычаи верования\4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-1928850"/>
            <a:ext cx="13630591" cy="8786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Georgia" pitchFamily="18" charset="0"/>
              </a:rPr>
              <a:t>Верования восточных 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  <a:latin typeface="Georgia" pitchFamily="18" charset="0"/>
              </a:rPr>
              <a:t>славян</a:t>
            </a:r>
            <a:endParaRPr lang="ru-RU" sz="80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оги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0"/>
            <a:ext cx="285752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обычаи верования\image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4469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обычаи верования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507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обычаи верования\Bezyimyannyi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02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обычаи верования\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357818" cy="68689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500042"/>
            <a:ext cx="32147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Религиозные праздники</a:t>
            </a:r>
          </a:p>
          <a:p>
            <a:endParaRPr lang="ru-RU" b="1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Коляды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существенный обряд праздника состоит в хождении славить (божество) и сбирать подаяние;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дмин\Desktop\обычаи верования\40379514_5c32f2199b8f3a0a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0"/>
            <a:ext cx="11111696" cy="6858000"/>
          </a:xfrm>
          <a:prstGeom prst="rect">
            <a:avLst/>
          </a:prstGeom>
          <a:noFill/>
        </p:spPr>
      </p:pic>
      <p:pic>
        <p:nvPicPr>
          <p:cNvPr id="5" name="Picture 6" descr="C:\Users\Админ\Desktop\обычаи верования\1354171879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-214338"/>
            <a:ext cx="10149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обычаи верования\55b1690b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69506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43702" y="1285860"/>
            <a:ext cx="2143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языческий весенний праздник. Встреча весны и проводы зимы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\Desktop\обычаи верования\50fcbed0103f2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0"/>
            <a:ext cx="4500594" cy="6732190"/>
          </a:xfrm>
          <a:prstGeom prst="rect">
            <a:avLst/>
          </a:prstGeom>
          <a:noFill/>
        </p:spPr>
      </p:pic>
      <p:pic>
        <p:nvPicPr>
          <p:cNvPr id="5" name="Picture 4" descr="C:\Users\Админ\Desktop\обычаи верования\40068507_0_9015_7f0816d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Админ\Desktop\обычаи верования\imgpreview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06110" y="0"/>
            <a:ext cx="10350110" cy="6858000"/>
          </a:xfrm>
          <a:prstGeom prst="rect">
            <a:avLst/>
          </a:prstGeom>
          <a:noFill/>
        </p:spPr>
      </p:pic>
      <p:pic>
        <p:nvPicPr>
          <p:cNvPr id="7" name="Picture 7" descr="C:\Users\Админ\Desktop\обычаи верования\imgpreview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37481" y="0"/>
            <a:ext cx="109814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обычаи верования\75926489_large_ivana_kupala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6" y="0"/>
            <a:ext cx="103030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июня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Ивана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Купалы - он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относился к трем стихийным божествам - обоим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Сварожичам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солнцу и огню,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воде. Солнце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дающее силу растениям, особенно дает ее, когда само достигает высшей силы; это верование должно было повести к обычаю собирать травы в летний праздник солнца и приписывать им чудодейственную силу.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\Desktop\обычаи верования\Ив. Купало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0"/>
            <a:ext cx="10235822" cy="6858000"/>
          </a:xfrm>
          <a:prstGeom prst="rect">
            <a:avLst/>
          </a:prstGeom>
          <a:noFill/>
        </p:spPr>
      </p:pic>
      <p:pic>
        <p:nvPicPr>
          <p:cNvPr id="5" name="Picture 5" descr="C:\Users\Админ\Desktop\обычаи верования\61343546_1278683211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0"/>
            <a:ext cx="10107314" cy="6858000"/>
          </a:xfrm>
          <a:prstGeom prst="rect">
            <a:avLst/>
          </a:prstGeom>
          <a:noFill/>
        </p:spPr>
      </p:pic>
      <p:pic>
        <p:nvPicPr>
          <p:cNvPr id="6" name="Picture 6" descr="C:\Users\Админ\Desktop\обычаи верования\Ив.Купало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681696" cy="7120730"/>
          </a:xfrm>
          <a:prstGeom prst="rect">
            <a:avLst/>
          </a:prstGeom>
          <a:noFill/>
        </p:spPr>
      </p:pic>
      <p:pic>
        <p:nvPicPr>
          <p:cNvPr id="7" name="Picture 2" descr="C:\Users\Админ\Desktop\обычаи верования\61343536_1278683123_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57288" y="0"/>
            <a:ext cx="104025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8</cp:revision>
  <dcterms:created xsi:type="dcterms:W3CDTF">2014-10-27T07:45:14Z</dcterms:created>
  <dcterms:modified xsi:type="dcterms:W3CDTF">2014-11-07T13:29:19Z</dcterms:modified>
</cp:coreProperties>
</file>