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  <p:sldId id="270" r:id="rId5"/>
    <p:sldId id="271" r:id="rId6"/>
    <p:sldId id="272" r:id="rId7"/>
    <p:sldId id="273" r:id="rId8"/>
    <p:sldId id="274" r:id="rId9"/>
    <p:sldId id="275" r:id="rId10"/>
    <p:sldId id="277" r:id="rId11"/>
    <p:sldId id="278" r:id="rId12"/>
    <p:sldId id="307" r:id="rId13"/>
    <p:sldId id="308" r:id="rId14"/>
    <p:sldId id="309" r:id="rId15"/>
    <p:sldId id="280" r:id="rId16"/>
    <p:sldId id="281" r:id="rId17"/>
    <p:sldId id="287" r:id="rId18"/>
    <p:sldId id="288" r:id="rId19"/>
    <p:sldId id="290" r:id="rId20"/>
    <p:sldId id="289" r:id="rId21"/>
    <p:sldId id="293" r:id="rId22"/>
    <p:sldId id="294" r:id="rId23"/>
    <p:sldId id="306" r:id="rId24"/>
    <p:sldId id="295" r:id="rId25"/>
    <p:sldId id="296" r:id="rId26"/>
    <p:sldId id="297" r:id="rId27"/>
    <p:sldId id="298" r:id="rId28"/>
    <p:sldId id="282" r:id="rId29"/>
    <p:sldId id="299" r:id="rId30"/>
    <p:sldId id="300" r:id="rId31"/>
    <p:sldId id="301" r:id="rId32"/>
    <p:sldId id="305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D0925E-E40E-477E-A8B8-DAE4E9AC188D}" type="doc">
      <dgm:prSet loTypeId="urn:microsoft.com/office/officeart/2005/8/layout/lProcess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A2A5BF0-3847-4122-A33D-37613B496815}">
      <dgm:prSet phldrT="[Текст]"/>
      <dgm:spPr/>
      <dgm:t>
        <a:bodyPr anchor="t"/>
        <a:lstStyle/>
        <a:p>
          <a:r>
            <a:rPr lang="ru-RU" b="1" u="sng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Первая</a:t>
          </a:r>
          <a:r>
            <a:rPr lang="ru-RU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r>
            <a:rPr lang="ru-RU" b="1" i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лично преданные вождю и полностью разделявшие его взгляды</a:t>
          </a:r>
          <a:r>
            <a:rPr lang="ru-RU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2537A2-E420-4C8F-8843-E6B6B16D3D54}" type="parTrans" cxnId="{5ADC5AF5-A625-4D47-BC26-A9D3423A14B4}">
      <dgm:prSet/>
      <dgm:spPr/>
      <dgm:t>
        <a:bodyPr/>
        <a:lstStyle/>
        <a:p>
          <a:endParaRPr lang="ru-RU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867A9E-5435-4F21-A3E0-79C291B8B6FB}" type="sibTrans" cxnId="{5ADC5AF5-A625-4D47-BC26-A9D3423A14B4}">
      <dgm:prSet/>
      <dgm:spPr/>
      <dgm:t>
        <a:bodyPr/>
        <a:lstStyle/>
        <a:p>
          <a:endParaRPr lang="ru-RU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9BB3A20-3CFA-4686-A6B2-6CB3CC4A304C}">
      <dgm:prSet phldrT="[Текст]"/>
      <dgm:spPr/>
      <dgm:t>
        <a:bodyPr/>
        <a:lstStyle/>
        <a:p>
          <a:r>
            <a:rPr lang="ru-RU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Молотов, Каганович, Ворошилов и др.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A05A07-A6F5-439D-B547-61774F6BE2C1}" type="parTrans" cxnId="{2897E866-C7E7-4EF8-9728-B02194C1A9BD}">
      <dgm:prSet/>
      <dgm:spPr/>
      <dgm:t>
        <a:bodyPr/>
        <a:lstStyle/>
        <a:p>
          <a:endParaRPr lang="ru-RU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0FBE51-80A0-4E6F-876A-599358440BD7}" type="sibTrans" cxnId="{2897E866-C7E7-4EF8-9728-B02194C1A9BD}">
      <dgm:prSet/>
      <dgm:spPr/>
      <dgm:t>
        <a:bodyPr/>
        <a:lstStyle/>
        <a:p>
          <a:endParaRPr lang="ru-RU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7CB7BF-0C0C-4B26-B257-5038E92C34A5}">
      <dgm:prSet phldrT="[Текст]"/>
      <dgm:spPr/>
      <dgm:t>
        <a:bodyPr/>
        <a:lstStyle/>
        <a:p>
          <a:r>
            <a:rPr lang="ru-RU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Именно они начали создавать мифологический образ Великого вождя и Учителя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315AD2-E137-4170-AE3B-331C259F1DF7}" type="parTrans" cxnId="{8F2FAE98-F57D-4279-848B-10E3F3DE29FE}">
      <dgm:prSet/>
      <dgm:spPr/>
      <dgm:t>
        <a:bodyPr/>
        <a:lstStyle/>
        <a:p>
          <a:endParaRPr lang="ru-RU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9B463C-D4B6-4E35-8836-0BCAD57C0E9E}" type="sibTrans" cxnId="{8F2FAE98-F57D-4279-848B-10E3F3DE29FE}">
      <dgm:prSet/>
      <dgm:spPr/>
      <dgm:t>
        <a:bodyPr/>
        <a:lstStyle/>
        <a:p>
          <a:endParaRPr lang="ru-RU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AABAF2-37EC-4F3D-B7F9-B8E8F246774D}">
      <dgm:prSet phldrT="[Текст]"/>
      <dgm:spPr/>
      <dgm:t>
        <a:bodyPr anchor="t"/>
        <a:lstStyle/>
        <a:p>
          <a:r>
            <a:rPr lang="ru-RU" b="1" u="sng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Вторая группа</a:t>
          </a:r>
          <a:r>
            <a:rPr lang="ru-RU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r>
            <a:rPr lang="ru-RU" b="1" i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 рассуждая, беспрекословно подчинявшиеся вождю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D11751-0766-4A9E-809B-00326EC3FE83}" type="parTrans" cxnId="{8FAD1386-2B91-40B9-BC57-801D4DCD63D2}">
      <dgm:prSet/>
      <dgm:spPr/>
      <dgm:t>
        <a:bodyPr/>
        <a:lstStyle/>
        <a:p>
          <a:endParaRPr lang="ru-RU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4E3586-D4FF-4211-9FF0-AAC8BA30C34B}" type="sibTrans" cxnId="{8FAD1386-2B91-40B9-BC57-801D4DCD63D2}">
      <dgm:prSet/>
      <dgm:spPr/>
      <dgm:t>
        <a:bodyPr/>
        <a:lstStyle/>
        <a:p>
          <a:endParaRPr lang="ru-RU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F10650-4558-4531-B97C-1C7B5CAC5D45}">
      <dgm:prSet phldrT="[Текст]"/>
      <dgm:spPr/>
      <dgm:t>
        <a:bodyPr/>
        <a:lstStyle/>
        <a:p>
          <a:r>
            <a:rPr lang="ru-RU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Калинин, Микоян и др.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4BA385-E6FD-4428-B1CE-03F7C216F00C}" type="parTrans" cxnId="{DCFE6B8D-1918-41D0-AC48-3400392F8F8D}">
      <dgm:prSet/>
      <dgm:spPr/>
      <dgm:t>
        <a:bodyPr/>
        <a:lstStyle/>
        <a:p>
          <a:endParaRPr lang="ru-RU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3F6FB1-5294-4D79-ACC0-136AF565ABD4}" type="sibTrans" cxnId="{DCFE6B8D-1918-41D0-AC48-3400392F8F8D}">
      <dgm:prSet/>
      <dgm:spPr/>
      <dgm:t>
        <a:bodyPr/>
        <a:lstStyle/>
        <a:p>
          <a:endParaRPr lang="ru-RU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EB297F-3DE6-4276-9E2B-27A1BDCEB374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Этих своих соратников Сталин неоднократно «испытывал на прочность», подвергая репрессиям их близких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55285B-8EA3-45BD-8707-01CA6CB9FC5D}" type="parTrans" cxnId="{7B7D3088-2E2D-4169-AF09-CB6ED87B0074}">
      <dgm:prSet/>
      <dgm:spPr/>
      <dgm:t>
        <a:bodyPr/>
        <a:lstStyle/>
        <a:p>
          <a:endParaRPr lang="ru-RU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238219-9B3A-472F-B3B1-72EF9780F1E5}" type="sibTrans" cxnId="{7B7D3088-2E2D-4169-AF09-CB6ED87B0074}">
      <dgm:prSet/>
      <dgm:spPr/>
      <dgm:t>
        <a:bodyPr/>
        <a:lstStyle/>
        <a:p>
          <a:endParaRPr lang="ru-RU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02510B-CE75-4E8E-ADAB-5548249196CD}">
      <dgm:prSet phldrT="[Текст]"/>
      <dgm:spPr/>
      <dgm:t>
        <a:bodyPr/>
        <a:lstStyle/>
        <a:p>
          <a:r>
            <a:rPr lang="ru-RU" b="1" u="sng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Третья группа</a:t>
          </a:r>
          <a:r>
            <a:rPr lang="ru-RU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оказались в окружении Сталина в начале 30-х гг. </a:t>
          </a:r>
        </a:p>
        <a:p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CACDC4-74D1-4435-8850-4014390DB2F5}" type="parTrans" cxnId="{97567B19-71D5-4D9B-8664-DE19763E8276}">
      <dgm:prSet/>
      <dgm:spPr/>
      <dgm:t>
        <a:bodyPr/>
        <a:lstStyle/>
        <a:p>
          <a:endParaRPr lang="ru-RU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A2EC26-BA80-43FE-8F0C-0C960D3D268E}" type="sibTrans" cxnId="{97567B19-71D5-4D9B-8664-DE19763E8276}">
      <dgm:prSet/>
      <dgm:spPr/>
      <dgm:t>
        <a:bodyPr/>
        <a:lstStyle/>
        <a:p>
          <a:endParaRPr lang="ru-RU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6AFC46-3F06-4112-886C-C902B57F8022}">
      <dgm:prSet phldrT="[Текст]"/>
      <dgm:spPr/>
      <dgm:t>
        <a:bodyPr/>
        <a:lstStyle/>
        <a:p>
          <a:r>
            <a:rPr lang="ru-RU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Жданов, Ежов, Берия и др.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9008D1-361D-4383-8CA5-C82370813CF1}" type="parTrans" cxnId="{91BF4F7D-0693-40F3-9923-09391A8AB5DF}">
      <dgm:prSet/>
      <dgm:spPr/>
      <dgm:t>
        <a:bodyPr/>
        <a:lstStyle/>
        <a:p>
          <a:endParaRPr lang="ru-RU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4917D00-326C-46F3-AB30-461595207A82}" type="sibTrans" cxnId="{91BF4F7D-0693-40F3-9923-09391A8AB5DF}">
      <dgm:prSet/>
      <dgm:spPr/>
      <dgm:t>
        <a:bodyPr/>
        <a:lstStyle/>
        <a:p>
          <a:endParaRPr lang="ru-RU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AB77092-E1BC-444F-A577-B30CC12DD540}">
      <dgm:prSet phldrT="[Текст]"/>
      <dgm:spPr/>
      <dgm:t>
        <a:bodyPr/>
        <a:lstStyle/>
        <a:p>
          <a:r>
            <a:rPr lang="ru-RU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Большинство этих деятелей можно назвать, в первую очередь</a:t>
          </a:r>
          <a:r>
            <a:rPr lang="ru-RU" b="1" i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карьеристами. Были готовы были выполнить любой приказ</a:t>
          </a:r>
          <a:r>
            <a:rPr lang="ru-RU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Сталина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3D8AED-597C-4616-98E8-7DAAFDCB2531}" type="parTrans" cxnId="{6B0921A9-C40B-4C4A-B818-982AEEC474F6}">
      <dgm:prSet/>
      <dgm:spPr/>
      <dgm:t>
        <a:bodyPr/>
        <a:lstStyle/>
        <a:p>
          <a:endParaRPr lang="ru-RU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6F66C5-FA7E-48B0-A442-3D5BE6898C1E}" type="sibTrans" cxnId="{6B0921A9-C40B-4C4A-B818-982AEEC474F6}">
      <dgm:prSet/>
      <dgm:spPr/>
      <dgm:t>
        <a:bodyPr/>
        <a:lstStyle/>
        <a:p>
          <a:endParaRPr lang="ru-RU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FD5F40-BAB1-45AF-B60F-B18F21BD6EAC}" type="pres">
      <dgm:prSet presAssocID="{4AD0925E-E40E-477E-A8B8-DAE4E9AC188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287813-5DD6-4ADE-A81E-127E347943AC}" type="pres">
      <dgm:prSet presAssocID="{0A2A5BF0-3847-4122-A33D-37613B496815}" presName="compNode" presStyleCnt="0"/>
      <dgm:spPr/>
    </dgm:pt>
    <dgm:pt modelId="{D2C25FC7-D84B-4C18-9A6E-5E21DD1CEB34}" type="pres">
      <dgm:prSet presAssocID="{0A2A5BF0-3847-4122-A33D-37613B496815}" presName="aNode" presStyleLbl="bgShp" presStyleIdx="0" presStyleCnt="3"/>
      <dgm:spPr/>
      <dgm:t>
        <a:bodyPr/>
        <a:lstStyle/>
        <a:p>
          <a:endParaRPr lang="ru-RU"/>
        </a:p>
      </dgm:t>
    </dgm:pt>
    <dgm:pt modelId="{BC32C844-DEAC-4524-AA5F-3A3BAAA25AA0}" type="pres">
      <dgm:prSet presAssocID="{0A2A5BF0-3847-4122-A33D-37613B496815}" presName="textNode" presStyleLbl="bgShp" presStyleIdx="0" presStyleCnt="3"/>
      <dgm:spPr/>
      <dgm:t>
        <a:bodyPr/>
        <a:lstStyle/>
        <a:p>
          <a:endParaRPr lang="ru-RU"/>
        </a:p>
      </dgm:t>
    </dgm:pt>
    <dgm:pt modelId="{A4E764F1-D11C-4A48-A461-B639840A3032}" type="pres">
      <dgm:prSet presAssocID="{0A2A5BF0-3847-4122-A33D-37613B496815}" presName="compChildNode" presStyleCnt="0"/>
      <dgm:spPr/>
    </dgm:pt>
    <dgm:pt modelId="{54C5D308-47F1-4605-B364-61BBD87BA561}" type="pres">
      <dgm:prSet presAssocID="{0A2A5BF0-3847-4122-A33D-37613B496815}" presName="theInnerList" presStyleCnt="0"/>
      <dgm:spPr/>
    </dgm:pt>
    <dgm:pt modelId="{F5B66358-0B0D-4D92-82DC-481AC08F9E16}" type="pres">
      <dgm:prSet presAssocID="{19BB3A20-3CFA-4686-A6B2-6CB3CC4A304C}" presName="childNode" presStyleLbl="node1" presStyleIdx="0" presStyleCnt="6" custScaleY="477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252F84-4109-4140-B955-1EF9707F5951}" type="pres">
      <dgm:prSet presAssocID="{19BB3A20-3CFA-4686-A6B2-6CB3CC4A304C}" presName="aSpace2" presStyleCnt="0"/>
      <dgm:spPr/>
    </dgm:pt>
    <dgm:pt modelId="{0980C839-3705-43B6-BAB2-E3054A438DDF}" type="pres">
      <dgm:prSet presAssocID="{F77CB7BF-0C0C-4B26-B257-5038E92C34A5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022509-C778-441D-8CCE-2612DB893264}" type="pres">
      <dgm:prSet presAssocID="{0A2A5BF0-3847-4122-A33D-37613B496815}" presName="aSpace" presStyleCnt="0"/>
      <dgm:spPr/>
    </dgm:pt>
    <dgm:pt modelId="{17F23751-ACFC-45F8-853F-71FEE6DBED0E}" type="pres">
      <dgm:prSet presAssocID="{E3AABAF2-37EC-4F3D-B7F9-B8E8F246774D}" presName="compNode" presStyleCnt="0"/>
      <dgm:spPr/>
    </dgm:pt>
    <dgm:pt modelId="{0F40A876-AF4A-4905-AFC0-C6115F55D7F0}" type="pres">
      <dgm:prSet presAssocID="{E3AABAF2-37EC-4F3D-B7F9-B8E8F246774D}" presName="aNode" presStyleLbl="bgShp" presStyleIdx="1" presStyleCnt="3"/>
      <dgm:spPr/>
      <dgm:t>
        <a:bodyPr/>
        <a:lstStyle/>
        <a:p>
          <a:endParaRPr lang="ru-RU"/>
        </a:p>
      </dgm:t>
    </dgm:pt>
    <dgm:pt modelId="{025F2F1F-F62C-4C72-BE5A-CF7A85A47BB0}" type="pres">
      <dgm:prSet presAssocID="{E3AABAF2-37EC-4F3D-B7F9-B8E8F246774D}" presName="textNode" presStyleLbl="bgShp" presStyleIdx="1" presStyleCnt="3"/>
      <dgm:spPr/>
      <dgm:t>
        <a:bodyPr/>
        <a:lstStyle/>
        <a:p>
          <a:endParaRPr lang="ru-RU"/>
        </a:p>
      </dgm:t>
    </dgm:pt>
    <dgm:pt modelId="{F8A9B596-82AE-43A7-9A0D-5B5236444255}" type="pres">
      <dgm:prSet presAssocID="{E3AABAF2-37EC-4F3D-B7F9-B8E8F246774D}" presName="compChildNode" presStyleCnt="0"/>
      <dgm:spPr/>
    </dgm:pt>
    <dgm:pt modelId="{2FF3FAAF-56A1-4A6A-AE6B-B46048157248}" type="pres">
      <dgm:prSet presAssocID="{E3AABAF2-37EC-4F3D-B7F9-B8E8F246774D}" presName="theInnerList" presStyleCnt="0"/>
      <dgm:spPr/>
    </dgm:pt>
    <dgm:pt modelId="{EA75C119-B55D-4D81-A7BB-4AB83F882173}" type="pres">
      <dgm:prSet presAssocID="{48F10650-4558-4531-B97C-1C7B5CAC5D45}" presName="childNode" presStyleLbl="node1" presStyleIdx="2" presStyleCnt="6" custScaleY="42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FA5BB6-AC2E-4F27-92D3-7CD3B1E7949D}" type="pres">
      <dgm:prSet presAssocID="{48F10650-4558-4531-B97C-1C7B5CAC5D45}" presName="aSpace2" presStyleCnt="0"/>
      <dgm:spPr/>
    </dgm:pt>
    <dgm:pt modelId="{E1AF4DF5-A232-4753-93B9-2CBBDF4F0E6F}" type="pres">
      <dgm:prSet presAssocID="{41EB297F-3DE6-4276-9E2B-27A1BDCEB374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1D6DAC-4210-4BE0-A152-58F0F0C574AB}" type="pres">
      <dgm:prSet presAssocID="{E3AABAF2-37EC-4F3D-B7F9-B8E8F246774D}" presName="aSpace" presStyleCnt="0"/>
      <dgm:spPr/>
    </dgm:pt>
    <dgm:pt modelId="{3FC799F3-D58C-47B3-A408-B01D2594FD80}" type="pres">
      <dgm:prSet presAssocID="{B402510B-CE75-4E8E-ADAB-5548249196CD}" presName="compNode" presStyleCnt="0"/>
      <dgm:spPr/>
    </dgm:pt>
    <dgm:pt modelId="{159C33FD-5FA9-49ED-8FCC-1FFE47675DFB}" type="pres">
      <dgm:prSet presAssocID="{B402510B-CE75-4E8E-ADAB-5548249196CD}" presName="aNode" presStyleLbl="bgShp" presStyleIdx="2" presStyleCnt="3"/>
      <dgm:spPr/>
      <dgm:t>
        <a:bodyPr/>
        <a:lstStyle/>
        <a:p>
          <a:endParaRPr lang="ru-RU"/>
        </a:p>
      </dgm:t>
    </dgm:pt>
    <dgm:pt modelId="{9E008B41-CA60-4767-8CF6-310418757B88}" type="pres">
      <dgm:prSet presAssocID="{B402510B-CE75-4E8E-ADAB-5548249196CD}" presName="textNode" presStyleLbl="bgShp" presStyleIdx="2" presStyleCnt="3"/>
      <dgm:spPr/>
      <dgm:t>
        <a:bodyPr/>
        <a:lstStyle/>
        <a:p>
          <a:endParaRPr lang="ru-RU"/>
        </a:p>
      </dgm:t>
    </dgm:pt>
    <dgm:pt modelId="{B6D46C39-0376-4439-B3AD-47BB0B772DD9}" type="pres">
      <dgm:prSet presAssocID="{B402510B-CE75-4E8E-ADAB-5548249196CD}" presName="compChildNode" presStyleCnt="0"/>
      <dgm:spPr/>
    </dgm:pt>
    <dgm:pt modelId="{C4D8C280-DEE8-40DC-BD4B-96F69A20D0C3}" type="pres">
      <dgm:prSet presAssocID="{B402510B-CE75-4E8E-ADAB-5548249196CD}" presName="theInnerList" presStyleCnt="0"/>
      <dgm:spPr/>
    </dgm:pt>
    <dgm:pt modelId="{3F045D34-3581-41DB-9684-0FB9D975ACB4}" type="pres">
      <dgm:prSet presAssocID="{B56AFC46-3F06-4112-886C-C902B57F8022}" presName="childNode" presStyleLbl="node1" presStyleIdx="4" presStyleCnt="6" custScaleY="372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C822D7-1E85-4AF9-AF80-619788C3170E}" type="pres">
      <dgm:prSet presAssocID="{B56AFC46-3F06-4112-886C-C902B57F8022}" presName="aSpace2" presStyleCnt="0"/>
      <dgm:spPr/>
    </dgm:pt>
    <dgm:pt modelId="{4CC44B28-35C2-4D4B-80E4-0577DC006B34}" type="pres">
      <dgm:prSet presAssocID="{8AB77092-E1BC-444F-A577-B30CC12DD540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7D3088-2E2D-4169-AF09-CB6ED87B0074}" srcId="{E3AABAF2-37EC-4F3D-B7F9-B8E8F246774D}" destId="{41EB297F-3DE6-4276-9E2B-27A1BDCEB374}" srcOrd="1" destOrd="0" parTransId="{F355285B-8EA3-45BD-8707-01CA6CB9FC5D}" sibTransId="{27238219-9B3A-472F-B3B1-72EF9780F1E5}"/>
    <dgm:cxn modelId="{1ADA02E9-4F91-4CEA-9F38-4A6B9DD5ACB8}" type="presOf" srcId="{E3AABAF2-37EC-4F3D-B7F9-B8E8F246774D}" destId="{0F40A876-AF4A-4905-AFC0-C6115F55D7F0}" srcOrd="0" destOrd="0" presId="urn:microsoft.com/office/officeart/2005/8/layout/lProcess2"/>
    <dgm:cxn modelId="{D8E13FF2-9FD1-4347-A9B8-A93C827CBDA2}" type="presOf" srcId="{41EB297F-3DE6-4276-9E2B-27A1BDCEB374}" destId="{E1AF4DF5-A232-4753-93B9-2CBBDF4F0E6F}" srcOrd="0" destOrd="0" presId="urn:microsoft.com/office/officeart/2005/8/layout/lProcess2"/>
    <dgm:cxn modelId="{8F2FAE98-F57D-4279-848B-10E3F3DE29FE}" srcId="{0A2A5BF0-3847-4122-A33D-37613B496815}" destId="{F77CB7BF-0C0C-4B26-B257-5038E92C34A5}" srcOrd="1" destOrd="0" parTransId="{3E315AD2-E137-4170-AE3B-331C259F1DF7}" sibTransId="{4F9B463C-D4B6-4E35-8836-0BCAD57C0E9E}"/>
    <dgm:cxn modelId="{74FCC118-4062-4488-A8F6-70489796102F}" type="presOf" srcId="{E3AABAF2-37EC-4F3D-B7F9-B8E8F246774D}" destId="{025F2F1F-F62C-4C72-BE5A-CF7A85A47BB0}" srcOrd="1" destOrd="0" presId="urn:microsoft.com/office/officeart/2005/8/layout/lProcess2"/>
    <dgm:cxn modelId="{B1D7D761-869A-43D1-83F7-5ABDE653FA5B}" type="presOf" srcId="{4AD0925E-E40E-477E-A8B8-DAE4E9AC188D}" destId="{C7FD5F40-BAB1-45AF-B60F-B18F21BD6EAC}" srcOrd="0" destOrd="0" presId="urn:microsoft.com/office/officeart/2005/8/layout/lProcess2"/>
    <dgm:cxn modelId="{BC9C489C-F844-48B8-A2EA-0200D6AEB383}" type="presOf" srcId="{19BB3A20-3CFA-4686-A6B2-6CB3CC4A304C}" destId="{F5B66358-0B0D-4D92-82DC-481AC08F9E16}" srcOrd="0" destOrd="0" presId="urn:microsoft.com/office/officeart/2005/8/layout/lProcess2"/>
    <dgm:cxn modelId="{DCFE6B8D-1918-41D0-AC48-3400392F8F8D}" srcId="{E3AABAF2-37EC-4F3D-B7F9-B8E8F246774D}" destId="{48F10650-4558-4531-B97C-1C7B5CAC5D45}" srcOrd="0" destOrd="0" parTransId="{3A4BA385-E6FD-4428-B1CE-03F7C216F00C}" sibTransId="{433F6FB1-5294-4D79-ACC0-136AF565ABD4}"/>
    <dgm:cxn modelId="{121DF2E8-38EF-454B-AA98-D1F9DFB13546}" type="presOf" srcId="{48F10650-4558-4531-B97C-1C7B5CAC5D45}" destId="{EA75C119-B55D-4D81-A7BB-4AB83F882173}" srcOrd="0" destOrd="0" presId="urn:microsoft.com/office/officeart/2005/8/layout/lProcess2"/>
    <dgm:cxn modelId="{3909CFFB-2753-4F51-9650-88D1BF10B93E}" type="presOf" srcId="{0A2A5BF0-3847-4122-A33D-37613B496815}" destId="{BC32C844-DEAC-4524-AA5F-3A3BAAA25AA0}" srcOrd="1" destOrd="0" presId="urn:microsoft.com/office/officeart/2005/8/layout/lProcess2"/>
    <dgm:cxn modelId="{11BA8B82-0096-44FE-8C9C-6F3E6902E338}" type="presOf" srcId="{8AB77092-E1BC-444F-A577-B30CC12DD540}" destId="{4CC44B28-35C2-4D4B-80E4-0577DC006B34}" srcOrd="0" destOrd="0" presId="urn:microsoft.com/office/officeart/2005/8/layout/lProcess2"/>
    <dgm:cxn modelId="{8FAD1386-2B91-40B9-BC57-801D4DCD63D2}" srcId="{4AD0925E-E40E-477E-A8B8-DAE4E9AC188D}" destId="{E3AABAF2-37EC-4F3D-B7F9-B8E8F246774D}" srcOrd="1" destOrd="0" parTransId="{96D11751-0766-4A9E-809B-00326EC3FE83}" sibTransId="{084E3586-D4FF-4211-9FF0-AAC8BA30C34B}"/>
    <dgm:cxn modelId="{6B0921A9-C40B-4C4A-B818-982AEEC474F6}" srcId="{B402510B-CE75-4E8E-ADAB-5548249196CD}" destId="{8AB77092-E1BC-444F-A577-B30CC12DD540}" srcOrd="1" destOrd="0" parTransId="{EE3D8AED-597C-4616-98E8-7DAAFDCB2531}" sibTransId="{676F66C5-FA7E-48B0-A442-3D5BE6898C1E}"/>
    <dgm:cxn modelId="{F755F08E-91D8-4537-A206-EC7A06126E97}" type="presOf" srcId="{0A2A5BF0-3847-4122-A33D-37613B496815}" destId="{D2C25FC7-D84B-4C18-9A6E-5E21DD1CEB34}" srcOrd="0" destOrd="0" presId="urn:microsoft.com/office/officeart/2005/8/layout/lProcess2"/>
    <dgm:cxn modelId="{58444189-104B-4B5A-9845-3031B6AC807C}" type="presOf" srcId="{B402510B-CE75-4E8E-ADAB-5548249196CD}" destId="{159C33FD-5FA9-49ED-8FCC-1FFE47675DFB}" srcOrd="0" destOrd="0" presId="urn:microsoft.com/office/officeart/2005/8/layout/lProcess2"/>
    <dgm:cxn modelId="{5ADC5AF5-A625-4D47-BC26-A9D3423A14B4}" srcId="{4AD0925E-E40E-477E-A8B8-DAE4E9AC188D}" destId="{0A2A5BF0-3847-4122-A33D-37613B496815}" srcOrd="0" destOrd="0" parTransId="{4F2537A2-E420-4C8F-8843-E6B6B16D3D54}" sibTransId="{13867A9E-5435-4F21-A3E0-79C291B8B6FB}"/>
    <dgm:cxn modelId="{364C2569-C026-4B0D-9F3C-5A6DE6D14C2B}" type="presOf" srcId="{B402510B-CE75-4E8E-ADAB-5548249196CD}" destId="{9E008B41-CA60-4767-8CF6-310418757B88}" srcOrd="1" destOrd="0" presId="urn:microsoft.com/office/officeart/2005/8/layout/lProcess2"/>
    <dgm:cxn modelId="{05D23201-E74C-4403-B8BD-1265C5ADF79A}" type="presOf" srcId="{B56AFC46-3F06-4112-886C-C902B57F8022}" destId="{3F045D34-3581-41DB-9684-0FB9D975ACB4}" srcOrd="0" destOrd="0" presId="urn:microsoft.com/office/officeart/2005/8/layout/lProcess2"/>
    <dgm:cxn modelId="{97567B19-71D5-4D9B-8664-DE19763E8276}" srcId="{4AD0925E-E40E-477E-A8B8-DAE4E9AC188D}" destId="{B402510B-CE75-4E8E-ADAB-5548249196CD}" srcOrd="2" destOrd="0" parTransId="{47CACDC4-74D1-4435-8850-4014390DB2F5}" sibTransId="{BAA2EC26-BA80-43FE-8F0C-0C960D3D268E}"/>
    <dgm:cxn modelId="{91BF4F7D-0693-40F3-9923-09391A8AB5DF}" srcId="{B402510B-CE75-4E8E-ADAB-5548249196CD}" destId="{B56AFC46-3F06-4112-886C-C902B57F8022}" srcOrd="0" destOrd="0" parTransId="{449008D1-361D-4383-8CA5-C82370813CF1}" sibTransId="{74917D00-326C-46F3-AB30-461595207A82}"/>
    <dgm:cxn modelId="{2897E866-C7E7-4EF8-9728-B02194C1A9BD}" srcId="{0A2A5BF0-3847-4122-A33D-37613B496815}" destId="{19BB3A20-3CFA-4686-A6B2-6CB3CC4A304C}" srcOrd="0" destOrd="0" parTransId="{ADA05A07-A6F5-439D-B547-61774F6BE2C1}" sibTransId="{460FBE51-80A0-4E6F-876A-599358440BD7}"/>
    <dgm:cxn modelId="{10E7EFFC-5BAB-4416-B136-1963349EBC4C}" type="presOf" srcId="{F77CB7BF-0C0C-4B26-B257-5038E92C34A5}" destId="{0980C839-3705-43B6-BAB2-E3054A438DDF}" srcOrd="0" destOrd="0" presId="urn:microsoft.com/office/officeart/2005/8/layout/lProcess2"/>
    <dgm:cxn modelId="{2BA7A184-D3FF-49E9-BBF7-C2FA54D65531}" type="presParOf" srcId="{C7FD5F40-BAB1-45AF-B60F-B18F21BD6EAC}" destId="{5C287813-5DD6-4ADE-A81E-127E347943AC}" srcOrd="0" destOrd="0" presId="urn:microsoft.com/office/officeart/2005/8/layout/lProcess2"/>
    <dgm:cxn modelId="{CC15193F-B51B-45F3-A4F1-D7122F429F47}" type="presParOf" srcId="{5C287813-5DD6-4ADE-A81E-127E347943AC}" destId="{D2C25FC7-D84B-4C18-9A6E-5E21DD1CEB34}" srcOrd="0" destOrd="0" presId="urn:microsoft.com/office/officeart/2005/8/layout/lProcess2"/>
    <dgm:cxn modelId="{BC7D3518-5B42-4DFF-B863-B1EE0F78EAE4}" type="presParOf" srcId="{5C287813-5DD6-4ADE-A81E-127E347943AC}" destId="{BC32C844-DEAC-4524-AA5F-3A3BAAA25AA0}" srcOrd="1" destOrd="0" presId="urn:microsoft.com/office/officeart/2005/8/layout/lProcess2"/>
    <dgm:cxn modelId="{2B43BB2E-7221-4494-A92F-CEF22FE982DF}" type="presParOf" srcId="{5C287813-5DD6-4ADE-A81E-127E347943AC}" destId="{A4E764F1-D11C-4A48-A461-B639840A3032}" srcOrd="2" destOrd="0" presId="urn:microsoft.com/office/officeart/2005/8/layout/lProcess2"/>
    <dgm:cxn modelId="{B46669C4-C1B8-477F-810A-63C82EB5D30C}" type="presParOf" srcId="{A4E764F1-D11C-4A48-A461-B639840A3032}" destId="{54C5D308-47F1-4605-B364-61BBD87BA561}" srcOrd="0" destOrd="0" presId="urn:microsoft.com/office/officeart/2005/8/layout/lProcess2"/>
    <dgm:cxn modelId="{70547C4C-5587-4519-ADFC-F7E26509AC6C}" type="presParOf" srcId="{54C5D308-47F1-4605-B364-61BBD87BA561}" destId="{F5B66358-0B0D-4D92-82DC-481AC08F9E16}" srcOrd="0" destOrd="0" presId="urn:microsoft.com/office/officeart/2005/8/layout/lProcess2"/>
    <dgm:cxn modelId="{1DE0F220-5AAC-40AB-81DB-D901140998A1}" type="presParOf" srcId="{54C5D308-47F1-4605-B364-61BBD87BA561}" destId="{30252F84-4109-4140-B955-1EF9707F5951}" srcOrd="1" destOrd="0" presId="urn:microsoft.com/office/officeart/2005/8/layout/lProcess2"/>
    <dgm:cxn modelId="{25C5BEA8-3FB9-4BF6-B696-6BE90D6FB192}" type="presParOf" srcId="{54C5D308-47F1-4605-B364-61BBD87BA561}" destId="{0980C839-3705-43B6-BAB2-E3054A438DDF}" srcOrd="2" destOrd="0" presId="urn:microsoft.com/office/officeart/2005/8/layout/lProcess2"/>
    <dgm:cxn modelId="{1741D231-7782-4F26-B287-B739E4296D96}" type="presParOf" srcId="{C7FD5F40-BAB1-45AF-B60F-B18F21BD6EAC}" destId="{2E022509-C778-441D-8CCE-2612DB893264}" srcOrd="1" destOrd="0" presId="urn:microsoft.com/office/officeart/2005/8/layout/lProcess2"/>
    <dgm:cxn modelId="{6F901B21-C63D-4502-9FE6-443CB004869B}" type="presParOf" srcId="{C7FD5F40-BAB1-45AF-B60F-B18F21BD6EAC}" destId="{17F23751-ACFC-45F8-853F-71FEE6DBED0E}" srcOrd="2" destOrd="0" presId="urn:microsoft.com/office/officeart/2005/8/layout/lProcess2"/>
    <dgm:cxn modelId="{A252DD7B-5C62-4935-8EEB-54BBB4E0CFC3}" type="presParOf" srcId="{17F23751-ACFC-45F8-853F-71FEE6DBED0E}" destId="{0F40A876-AF4A-4905-AFC0-C6115F55D7F0}" srcOrd="0" destOrd="0" presId="urn:microsoft.com/office/officeart/2005/8/layout/lProcess2"/>
    <dgm:cxn modelId="{27AF7A7B-F005-4381-949A-47BC5B15806A}" type="presParOf" srcId="{17F23751-ACFC-45F8-853F-71FEE6DBED0E}" destId="{025F2F1F-F62C-4C72-BE5A-CF7A85A47BB0}" srcOrd="1" destOrd="0" presId="urn:microsoft.com/office/officeart/2005/8/layout/lProcess2"/>
    <dgm:cxn modelId="{A3EE90E8-9AD8-4A4F-8D61-4C5511245067}" type="presParOf" srcId="{17F23751-ACFC-45F8-853F-71FEE6DBED0E}" destId="{F8A9B596-82AE-43A7-9A0D-5B5236444255}" srcOrd="2" destOrd="0" presId="urn:microsoft.com/office/officeart/2005/8/layout/lProcess2"/>
    <dgm:cxn modelId="{60890374-763F-42AC-9F3C-D760C90243A5}" type="presParOf" srcId="{F8A9B596-82AE-43A7-9A0D-5B5236444255}" destId="{2FF3FAAF-56A1-4A6A-AE6B-B46048157248}" srcOrd="0" destOrd="0" presId="urn:microsoft.com/office/officeart/2005/8/layout/lProcess2"/>
    <dgm:cxn modelId="{111EDCED-3FA4-49BE-B8C1-A062C488E384}" type="presParOf" srcId="{2FF3FAAF-56A1-4A6A-AE6B-B46048157248}" destId="{EA75C119-B55D-4D81-A7BB-4AB83F882173}" srcOrd="0" destOrd="0" presId="urn:microsoft.com/office/officeart/2005/8/layout/lProcess2"/>
    <dgm:cxn modelId="{D1ADD357-C66A-4DFC-8015-1FC731037A13}" type="presParOf" srcId="{2FF3FAAF-56A1-4A6A-AE6B-B46048157248}" destId="{20FA5BB6-AC2E-4F27-92D3-7CD3B1E7949D}" srcOrd="1" destOrd="0" presId="urn:microsoft.com/office/officeart/2005/8/layout/lProcess2"/>
    <dgm:cxn modelId="{BE6B0A45-9B67-4F68-AC5C-E458D4AA26A3}" type="presParOf" srcId="{2FF3FAAF-56A1-4A6A-AE6B-B46048157248}" destId="{E1AF4DF5-A232-4753-93B9-2CBBDF4F0E6F}" srcOrd="2" destOrd="0" presId="urn:microsoft.com/office/officeart/2005/8/layout/lProcess2"/>
    <dgm:cxn modelId="{CE7645BA-3F7C-452E-AFA9-05348899803E}" type="presParOf" srcId="{C7FD5F40-BAB1-45AF-B60F-B18F21BD6EAC}" destId="{401D6DAC-4210-4BE0-A152-58F0F0C574AB}" srcOrd="3" destOrd="0" presId="urn:microsoft.com/office/officeart/2005/8/layout/lProcess2"/>
    <dgm:cxn modelId="{7BC0AFB6-F8C8-4CC8-A5C9-D16E67873188}" type="presParOf" srcId="{C7FD5F40-BAB1-45AF-B60F-B18F21BD6EAC}" destId="{3FC799F3-D58C-47B3-A408-B01D2594FD80}" srcOrd="4" destOrd="0" presId="urn:microsoft.com/office/officeart/2005/8/layout/lProcess2"/>
    <dgm:cxn modelId="{CB0F69D5-05D8-4E57-B4F9-97BC76EBB5EF}" type="presParOf" srcId="{3FC799F3-D58C-47B3-A408-B01D2594FD80}" destId="{159C33FD-5FA9-49ED-8FCC-1FFE47675DFB}" srcOrd="0" destOrd="0" presId="urn:microsoft.com/office/officeart/2005/8/layout/lProcess2"/>
    <dgm:cxn modelId="{3133BD31-FF70-41CF-807B-E0CD7EC3C055}" type="presParOf" srcId="{3FC799F3-D58C-47B3-A408-B01D2594FD80}" destId="{9E008B41-CA60-4767-8CF6-310418757B88}" srcOrd="1" destOrd="0" presId="urn:microsoft.com/office/officeart/2005/8/layout/lProcess2"/>
    <dgm:cxn modelId="{84D40E06-E870-4060-BB65-11AEE1139A26}" type="presParOf" srcId="{3FC799F3-D58C-47B3-A408-B01D2594FD80}" destId="{B6D46C39-0376-4439-B3AD-47BB0B772DD9}" srcOrd="2" destOrd="0" presId="urn:microsoft.com/office/officeart/2005/8/layout/lProcess2"/>
    <dgm:cxn modelId="{AB8465C8-A069-4620-A2AC-DF5B50884FC8}" type="presParOf" srcId="{B6D46C39-0376-4439-B3AD-47BB0B772DD9}" destId="{C4D8C280-DEE8-40DC-BD4B-96F69A20D0C3}" srcOrd="0" destOrd="0" presId="urn:microsoft.com/office/officeart/2005/8/layout/lProcess2"/>
    <dgm:cxn modelId="{4C77C8C3-CFC8-469C-8101-DFB4F47B2750}" type="presParOf" srcId="{C4D8C280-DEE8-40DC-BD4B-96F69A20D0C3}" destId="{3F045D34-3581-41DB-9684-0FB9D975ACB4}" srcOrd="0" destOrd="0" presId="urn:microsoft.com/office/officeart/2005/8/layout/lProcess2"/>
    <dgm:cxn modelId="{6F6B391E-03FE-4E4B-BFA9-792C46928D62}" type="presParOf" srcId="{C4D8C280-DEE8-40DC-BD4B-96F69A20D0C3}" destId="{0DC822D7-1E85-4AF9-AF80-619788C3170E}" srcOrd="1" destOrd="0" presId="urn:microsoft.com/office/officeart/2005/8/layout/lProcess2"/>
    <dgm:cxn modelId="{CC92612D-7591-4F45-9F7A-1668550663D4}" type="presParOf" srcId="{C4D8C280-DEE8-40DC-BD4B-96F69A20D0C3}" destId="{4CC44B28-35C2-4D4B-80E4-0577DC006B34}" srcOrd="2" destOrd="0" presId="urn:microsoft.com/office/officeart/2005/8/layout/lProcess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98015C-58B4-4CAD-B197-2EABFF8CA308}" type="doc">
      <dgm:prSet loTypeId="urn:microsoft.com/office/officeart/2005/8/layout/hierarchy2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0894015-2F2C-48C6-AC00-0FA837B6FE1E}">
      <dgm:prSet phldrT="[Текст]" custT="1"/>
      <dgm:spPr/>
      <dgm:t>
        <a:bodyPr/>
        <a:lstStyle/>
        <a:p>
          <a:r>
            <a:rPr lang="ru-RU" sz="2800" b="1" dirty="0" smtClean="0"/>
            <a:t>Признаки тоталитарного государства</a:t>
          </a:r>
          <a:endParaRPr lang="ru-RU" sz="2800" b="1" dirty="0"/>
        </a:p>
      </dgm:t>
    </dgm:pt>
    <dgm:pt modelId="{2309573F-EDE8-4626-B2A6-1A5E192534C6}" type="parTrans" cxnId="{15B7D650-5263-4D24-AD0C-5FFD906C8CE7}">
      <dgm:prSet/>
      <dgm:spPr/>
      <dgm:t>
        <a:bodyPr/>
        <a:lstStyle/>
        <a:p>
          <a:endParaRPr lang="ru-RU"/>
        </a:p>
      </dgm:t>
    </dgm:pt>
    <dgm:pt modelId="{C2FCE792-9973-48D2-B99E-EFB6512D77D9}" type="sibTrans" cxnId="{15B7D650-5263-4D24-AD0C-5FFD906C8CE7}">
      <dgm:prSet/>
      <dgm:spPr/>
      <dgm:t>
        <a:bodyPr/>
        <a:lstStyle/>
        <a:p>
          <a:endParaRPr lang="ru-RU"/>
        </a:p>
      </dgm:t>
    </dgm:pt>
    <dgm:pt modelId="{D173EB84-D4A1-4360-9C72-DB5AC76E60F4}">
      <dgm:prSet phldrT="[Текст]" custT="1"/>
      <dgm:spPr/>
      <dgm:t>
        <a:bodyPr/>
        <a:lstStyle/>
        <a:p>
          <a:r>
            <a:rPr lang="ru-RU" sz="1800" b="1" dirty="0" smtClean="0"/>
            <a:t>Власть принадлежит единственной партии, стоящей над госорганами</a:t>
          </a:r>
          <a:endParaRPr lang="ru-RU" sz="1800" b="1" dirty="0"/>
        </a:p>
      </dgm:t>
    </dgm:pt>
    <dgm:pt modelId="{159DFC7A-487D-4C94-8818-763CDD0017D7}" type="parTrans" cxnId="{250FA0CE-7500-4F1E-88CD-31E11EED60C4}">
      <dgm:prSet/>
      <dgm:spPr/>
      <dgm:t>
        <a:bodyPr/>
        <a:lstStyle/>
        <a:p>
          <a:endParaRPr lang="ru-RU"/>
        </a:p>
      </dgm:t>
    </dgm:pt>
    <dgm:pt modelId="{6BEB25BF-60BA-4F3F-9763-27A08E8243AA}" type="sibTrans" cxnId="{250FA0CE-7500-4F1E-88CD-31E11EED60C4}">
      <dgm:prSet/>
      <dgm:spPr/>
      <dgm:t>
        <a:bodyPr/>
        <a:lstStyle/>
        <a:p>
          <a:endParaRPr lang="ru-RU"/>
        </a:p>
      </dgm:t>
    </dgm:pt>
    <dgm:pt modelId="{D33F7B83-6766-4534-97C6-CF896D3363B0}">
      <dgm:prSet phldrT="[Текст]" custT="1"/>
      <dgm:spPr/>
      <dgm:t>
        <a:bodyPr/>
        <a:lstStyle/>
        <a:p>
          <a:r>
            <a:rPr lang="ru-RU" sz="1800" b="1" dirty="0" smtClean="0"/>
            <a:t>Общеобязательная государственная идеология</a:t>
          </a:r>
          <a:endParaRPr lang="ru-RU" sz="1800" b="1" dirty="0"/>
        </a:p>
      </dgm:t>
    </dgm:pt>
    <dgm:pt modelId="{FD355FC5-3655-4508-87AC-FC06A0D7E27F}" type="parTrans" cxnId="{177532B1-4682-4B2F-B885-3AAC01CCCB75}">
      <dgm:prSet/>
      <dgm:spPr/>
      <dgm:t>
        <a:bodyPr/>
        <a:lstStyle/>
        <a:p>
          <a:endParaRPr lang="ru-RU"/>
        </a:p>
      </dgm:t>
    </dgm:pt>
    <dgm:pt modelId="{F8D0D3B3-A867-4B6D-9670-EBF6E3D19711}" type="sibTrans" cxnId="{177532B1-4682-4B2F-B885-3AAC01CCCB75}">
      <dgm:prSet/>
      <dgm:spPr/>
      <dgm:t>
        <a:bodyPr/>
        <a:lstStyle/>
        <a:p>
          <a:endParaRPr lang="ru-RU"/>
        </a:p>
      </dgm:t>
    </dgm:pt>
    <dgm:pt modelId="{62C15E7B-D9EC-493E-8237-A1CC1CBA194E}">
      <dgm:prSet custT="1"/>
      <dgm:spPr/>
      <dgm:t>
        <a:bodyPr/>
        <a:lstStyle/>
        <a:p>
          <a:r>
            <a:rPr lang="ru-RU" sz="1800" b="1" dirty="0" smtClean="0"/>
            <a:t>Репрессии как неотъемлемое средство политики</a:t>
          </a:r>
          <a:endParaRPr lang="ru-RU" sz="1800" b="1" dirty="0"/>
        </a:p>
      </dgm:t>
    </dgm:pt>
    <dgm:pt modelId="{089F96F0-1CAF-4442-B09B-1606CFBF29EE}" type="parTrans" cxnId="{0C141C77-87B6-4154-9377-BF0CD673790B}">
      <dgm:prSet/>
      <dgm:spPr/>
      <dgm:t>
        <a:bodyPr/>
        <a:lstStyle/>
        <a:p>
          <a:endParaRPr lang="ru-RU"/>
        </a:p>
      </dgm:t>
    </dgm:pt>
    <dgm:pt modelId="{1B0A3B97-6589-4EDC-86EB-A01A037EA08B}" type="sibTrans" cxnId="{0C141C77-87B6-4154-9377-BF0CD673790B}">
      <dgm:prSet/>
      <dgm:spPr/>
      <dgm:t>
        <a:bodyPr/>
        <a:lstStyle/>
        <a:p>
          <a:endParaRPr lang="ru-RU"/>
        </a:p>
      </dgm:t>
    </dgm:pt>
    <dgm:pt modelId="{96E8FF1D-262A-40E5-889C-CB83213A7869}">
      <dgm:prSet custT="1"/>
      <dgm:spPr/>
      <dgm:t>
        <a:bodyPr/>
        <a:lstStyle/>
        <a:p>
          <a:r>
            <a:rPr lang="ru-RU" sz="1800" b="1" dirty="0" smtClean="0"/>
            <a:t>Контроль над средствами массовой информации</a:t>
          </a:r>
          <a:endParaRPr lang="ru-RU" sz="1800" b="1" dirty="0"/>
        </a:p>
      </dgm:t>
    </dgm:pt>
    <dgm:pt modelId="{BC232BDD-F838-4978-8D99-005BFF54CEB3}" type="parTrans" cxnId="{5A1C02E8-31AB-4C9F-AD14-4F5FE59311D7}">
      <dgm:prSet/>
      <dgm:spPr/>
      <dgm:t>
        <a:bodyPr/>
        <a:lstStyle/>
        <a:p>
          <a:endParaRPr lang="ru-RU"/>
        </a:p>
      </dgm:t>
    </dgm:pt>
    <dgm:pt modelId="{D9E2E6FE-8654-4270-B949-819549B8B337}" type="sibTrans" cxnId="{5A1C02E8-31AB-4C9F-AD14-4F5FE59311D7}">
      <dgm:prSet/>
      <dgm:spPr/>
      <dgm:t>
        <a:bodyPr/>
        <a:lstStyle/>
        <a:p>
          <a:endParaRPr lang="ru-RU"/>
        </a:p>
      </dgm:t>
    </dgm:pt>
    <dgm:pt modelId="{9415B4BC-FC7E-4B20-8C4A-E7F76EDBCE4E}">
      <dgm:prSet custT="1"/>
      <dgm:spPr/>
      <dgm:t>
        <a:bodyPr/>
        <a:lstStyle/>
        <a:p>
          <a:r>
            <a:rPr lang="ru-RU" sz="1800" b="1" dirty="0" smtClean="0"/>
            <a:t>Централизованное руководство экономикой, господство государственной собственности</a:t>
          </a:r>
          <a:endParaRPr lang="ru-RU" sz="1800" b="1" dirty="0"/>
        </a:p>
      </dgm:t>
    </dgm:pt>
    <dgm:pt modelId="{00699598-9472-4630-8CCF-153A78500D93}" type="parTrans" cxnId="{34B0391F-8D7E-4C10-A2B3-6648A4E78821}">
      <dgm:prSet/>
      <dgm:spPr/>
      <dgm:t>
        <a:bodyPr/>
        <a:lstStyle/>
        <a:p>
          <a:endParaRPr lang="ru-RU"/>
        </a:p>
      </dgm:t>
    </dgm:pt>
    <dgm:pt modelId="{C392A232-3505-4825-9054-A231497B2FBC}" type="sibTrans" cxnId="{34B0391F-8D7E-4C10-A2B3-6648A4E78821}">
      <dgm:prSet/>
      <dgm:spPr/>
      <dgm:t>
        <a:bodyPr/>
        <a:lstStyle/>
        <a:p>
          <a:endParaRPr lang="ru-RU"/>
        </a:p>
      </dgm:t>
    </dgm:pt>
    <dgm:pt modelId="{791916A3-DB79-46D2-8AF8-36CD05352010}">
      <dgm:prSet custT="1"/>
      <dgm:spPr/>
      <dgm:t>
        <a:bodyPr/>
        <a:lstStyle/>
        <a:p>
          <a:r>
            <a:rPr lang="ru-RU" sz="1800" b="1" dirty="0" smtClean="0"/>
            <a:t>«Монополия на оружие», на управление вооруженными силами</a:t>
          </a:r>
          <a:endParaRPr lang="ru-RU" sz="1800" b="1" dirty="0"/>
        </a:p>
      </dgm:t>
    </dgm:pt>
    <dgm:pt modelId="{73092CC3-424A-4ABB-9A37-3C4BE83D8632}" type="parTrans" cxnId="{0015243B-EE46-41CE-8462-647843764B19}">
      <dgm:prSet/>
      <dgm:spPr/>
      <dgm:t>
        <a:bodyPr/>
        <a:lstStyle/>
        <a:p>
          <a:endParaRPr lang="ru-RU"/>
        </a:p>
      </dgm:t>
    </dgm:pt>
    <dgm:pt modelId="{6858EB57-FC11-4A83-8597-2368E2DE0160}" type="sibTrans" cxnId="{0015243B-EE46-41CE-8462-647843764B19}">
      <dgm:prSet/>
      <dgm:spPr/>
      <dgm:t>
        <a:bodyPr/>
        <a:lstStyle/>
        <a:p>
          <a:endParaRPr lang="ru-RU"/>
        </a:p>
      </dgm:t>
    </dgm:pt>
    <dgm:pt modelId="{16CD0B1B-6396-4591-8DC0-18115ADECF79}" type="pres">
      <dgm:prSet presAssocID="{F298015C-58B4-4CAD-B197-2EABFF8CA30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437029-17DD-41B7-8ADB-4B3DBF915B67}" type="pres">
      <dgm:prSet presAssocID="{70894015-2F2C-48C6-AC00-0FA837B6FE1E}" presName="root1" presStyleCnt="0"/>
      <dgm:spPr/>
    </dgm:pt>
    <dgm:pt modelId="{F3122848-3545-4BA9-89F0-A68611A55D40}" type="pres">
      <dgm:prSet presAssocID="{70894015-2F2C-48C6-AC00-0FA837B6FE1E}" presName="LevelOneTextNode" presStyleLbl="node0" presStyleIdx="0" presStyleCnt="1" custScaleX="155197" custScaleY="198720" custLinFactX="-68051" custLinFactNeighborX="-100000" custLinFactNeighborY="-41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24C4C3-172A-48ED-821B-93C6AAC4FC5F}" type="pres">
      <dgm:prSet presAssocID="{70894015-2F2C-48C6-AC00-0FA837B6FE1E}" presName="level2hierChild" presStyleCnt="0"/>
      <dgm:spPr/>
    </dgm:pt>
    <dgm:pt modelId="{71661891-6DE7-4AC1-8D93-4AD5D5B96B61}" type="pres">
      <dgm:prSet presAssocID="{159DFC7A-487D-4C94-8818-763CDD0017D7}" presName="conn2-1" presStyleLbl="parChTrans1D2" presStyleIdx="0" presStyleCnt="6"/>
      <dgm:spPr/>
      <dgm:t>
        <a:bodyPr/>
        <a:lstStyle/>
        <a:p>
          <a:endParaRPr lang="ru-RU"/>
        </a:p>
      </dgm:t>
    </dgm:pt>
    <dgm:pt modelId="{39FF6EBC-31CF-44B8-AA1D-138674A9B9EF}" type="pres">
      <dgm:prSet presAssocID="{159DFC7A-487D-4C94-8818-763CDD0017D7}" presName="connTx" presStyleLbl="parChTrans1D2" presStyleIdx="0" presStyleCnt="6"/>
      <dgm:spPr/>
      <dgm:t>
        <a:bodyPr/>
        <a:lstStyle/>
        <a:p>
          <a:endParaRPr lang="ru-RU"/>
        </a:p>
      </dgm:t>
    </dgm:pt>
    <dgm:pt modelId="{B8C1ABEB-BFB6-48AA-A25D-A927A291B791}" type="pres">
      <dgm:prSet presAssocID="{D173EB84-D4A1-4360-9C72-DB5AC76E60F4}" presName="root2" presStyleCnt="0"/>
      <dgm:spPr/>
    </dgm:pt>
    <dgm:pt modelId="{9DAFBD70-317B-4570-8D57-097BF12656C6}" type="pres">
      <dgm:prSet presAssocID="{D173EB84-D4A1-4360-9C72-DB5AC76E60F4}" presName="LevelTwoTextNode" presStyleLbl="node2" presStyleIdx="0" presStyleCnt="6" custScaleX="316075" custScaleY="118005" custLinFactNeighborX="68053" custLinFactNeighborY="-47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116661-D282-40FC-B2D1-73CA6AB1EF99}" type="pres">
      <dgm:prSet presAssocID="{D173EB84-D4A1-4360-9C72-DB5AC76E60F4}" presName="level3hierChild" presStyleCnt="0"/>
      <dgm:spPr/>
    </dgm:pt>
    <dgm:pt modelId="{04D4F9B3-6DD8-4A93-933D-A8D72F44CE54}" type="pres">
      <dgm:prSet presAssocID="{FD355FC5-3655-4508-87AC-FC06A0D7E27F}" presName="conn2-1" presStyleLbl="parChTrans1D2" presStyleIdx="1" presStyleCnt="6"/>
      <dgm:spPr/>
      <dgm:t>
        <a:bodyPr/>
        <a:lstStyle/>
        <a:p>
          <a:endParaRPr lang="ru-RU"/>
        </a:p>
      </dgm:t>
    </dgm:pt>
    <dgm:pt modelId="{14E17369-A366-4B87-866F-11865F59D97E}" type="pres">
      <dgm:prSet presAssocID="{FD355FC5-3655-4508-87AC-FC06A0D7E27F}" presName="connTx" presStyleLbl="parChTrans1D2" presStyleIdx="1" presStyleCnt="6"/>
      <dgm:spPr/>
      <dgm:t>
        <a:bodyPr/>
        <a:lstStyle/>
        <a:p>
          <a:endParaRPr lang="ru-RU"/>
        </a:p>
      </dgm:t>
    </dgm:pt>
    <dgm:pt modelId="{99AF2BE6-5A96-472D-B745-5084752F5D6F}" type="pres">
      <dgm:prSet presAssocID="{D33F7B83-6766-4534-97C6-CF896D3363B0}" presName="root2" presStyleCnt="0"/>
      <dgm:spPr/>
    </dgm:pt>
    <dgm:pt modelId="{2B6C909D-3177-4998-9371-F9CECAC3E13D}" type="pres">
      <dgm:prSet presAssocID="{D33F7B83-6766-4534-97C6-CF896D3363B0}" presName="LevelTwoTextNode" presStyleLbl="node2" presStyleIdx="1" presStyleCnt="6" custScaleX="318780" custLinFactX="20044" custLinFactNeighborX="100000" custLinFactNeighborY="-23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5BBF4F-2C29-46EE-BCF3-EB484282D64A}" type="pres">
      <dgm:prSet presAssocID="{D33F7B83-6766-4534-97C6-CF896D3363B0}" presName="level3hierChild" presStyleCnt="0"/>
      <dgm:spPr/>
    </dgm:pt>
    <dgm:pt modelId="{2C455B18-3CCE-4072-A3F7-24E00237DDEC}" type="pres">
      <dgm:prSet presAssocID="{089F96F0-1CAF-4442-B09B-1606CFBF29EE}" presName="conn2-1" presStyleLbl="parChTrans1D2" presStyleIdx="2" presStyleCnt="6"/>
      <dgm:spPr/>
      <dgm:t>
        <a:bodyPr/>
        <a:lstStyle/>
        <a:p>
          <a:endParaRPr lang="ru-RU"/>
        </a:p>
      </dgm:t>
    </dgm:pt>
    <dgm:pt modelId="{8392DCE2-E862-4E04-81A5-D71C9793E301}" type="pres">
      <dgm:prSet presAssocID="{089F96F0-1CAF-4442-B09B-1606CFBF29EE}" presName="connTx" presStyleLbl="parChTrans1D2" presStyleIdx="2" presStyleCnt="6"/>
      <dgm:spPr/>
      <dgm:t>
        <a:bodyPr/>
        <a:lstStyle/>
        <a:p>
          <a:endParaRPr lang="ru-RU"/>
        </a:p>
      </dgm:t>
    </dgm:pt>
    <dgm:pt modelId="{C59752E7-D79B-4394-BDB2-86CF9D2BC953}" type="pres">
      <dgm:prSet presAssocID="{62C15E7B-D9EC-493E-8237-A1CC1CBA194E}" presName="root2" presStyleCnt="0"/>
      <dgm:spPr/>
    </dgm:pt>
    <dgm:pt modelId="{B7F7FE5B-1620-4DA1-8EC1-5819353B2509}" type="pres">
      <dgm:prSet presAssocID="{62C15E7B-D9EC-493E-8237-A1CC1CBA194E}" presName="LevelTwoTextNode" presStyleLbl="node2" presStyleIdx="2" presStyleCnt="6" custScaleX="321484" custLinFactNeighborX="62719" custLinFactNeighborY="-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F2D94D-2180-40BA-9ED9-7D27665C6F29}" type="pres">
      <dgm:prSet presAssocID="{62C15E7B-D9EC-493E-8237-A1CC1CBA194E}" presName="level3hierChild" presStyleCnt="0"/>
      <dgm:spPr/>
    </dgm:pt>
    <dgm:pt modelId="{F48416F4-A179-427E-B1D7-60226C086ED5}" type="pres">
      <dgm:prSet presAssocID="{BC232BDD-F838-4978-8D99-005BFF54CEB3}" presName="conn2-1" presStyleLbl="parChTrans1D2" presStyleIdx="3" presStyleCnt="6"/>
      <dgm:spPr/>
      <dgm:t>
        <a:bodyPr/>
        <a:lstStyle/>
        <a:p>
          <a:endParaRPr lang="ru-RU"/>
        </a:p>
      </dgm:t>
    </dgm:pt>
    <dgm:pt modelId="{A8A55ECA-5199-42E8-B0D5-71671E6427D0}" type="pres">
      <dgm:prSet presAssocID="{BC232BDD-F838-4978-8D99-005BFF54CEB3}" presName="connTx" presStyleLbl="parChTrans1D2" presStyleIdx="3" presStyleCnt="6"/>
      <dgm:spPr/>
      <dgm:t>
        <a:bodyPr/>
        <a:lstStyle/>
        <a:p>
          <a:endParaRPr lang="ru-RU"/>
        </a:p>
      </dgm:t>
    </dgm:pt>
    <dgm:pt modelId="{8AE5B070-3BF1-44FF-B3BE-1D5DEB2E91AF}" type="pres">
      <dgm:prSet presAssocID="{96E8FF1D-262A-40E5-889C-CB83213A7869}" presName="root2" presStyleCnt="0"/>
      <dgm:spPr/>
    </dgm:pt>
    <dgm:pt modelId="{6A5FFD57-B2D8-401B-969D-1D4D38D7D3E2}" type="pres">
      <dgm:prSet presAssocID="{96E8FF1D-262A-40E5-889C-CB83213A7869}" presName="LevelTwoTextNode" presStyleLbl="node2" presStyleIdx="3" presStyleCnt="6" custScaleX="325603" custLinFactNeighborX="58737" custLinFactNeighborY="23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3BABED-0428-41DF-8D40-46DDEBAAAD18}" type="pres">
      <dgm:prSet presAssocID="{96E8FF1D-262A-40E5-889C-CB83213A7869}" presName="level3hierChild" presStyleCnt="0"/>
      <dgm:spPr/>
    </dgm:pt>
    <dgm:pt modelId="{082C5D61-9683-4E17-8B70-6C198444918A}" type="pres">
      <dgm:prSet presAssocID="{00699598-9472-4630-8CCF-153A78500D93}" presName="conn2-1" presStyleLbl="parChTrans1D2" presStyleIdx="4" presStyleCnt="6"/>
      <dgm:spPr/>
      <dgm:t>
        <a:bodyPr/>
        <a:lstStyle/>
        <a:p>
          <a:endParaRPr lang="ru-RU"/>
        </a:p>
      </dgm:t>
    </dgm:pt>
    <dgm:pt modelId="{0FF061DF-C21C-4323-B138-93DBC6A48B36}" type="pres">
      <dgm:prSet presAssocID="{00699598-9472-4630-8CCF-153A78500D93}" presName="connTx" presStyleLbl="parChTrans1D2" presStyleIdx="4" presStyleCnt="6"/>
      <dgm:spPr/>
      <dgm:t>
        <a:bodyPr/>
        <a:lstStyle/>
        <a:p>
          <a:endParaRPr lang="ru-RU"/>
        </a:p>
      </dgm:t>
    </dgm:pt>
    <dgm:pt modelId="{329096CC-0B16-4C89-94BD-3D09E942C132}" type="pres">
      <dgm:prSet presAssocID="{9415B4BC-FC7E-4B20-8C4A-E7F76EDBCE4E}" presName="root2" presStyleCnt="0"/>
      <dgm:spPr/>
    </dgm:pt>
    <dgm:pt modelId="{EEE9EB69-CDF7-4358-B51F-9E25E5E13F91}" type="pres">
      <dgm:prSet presAssocID="{9415B4BC-FC7E-4B20-8C4A-E7F76EDBCE4E}" presName="LevelTwoTextNode" presStyleLbl="node2" presStyleIdx="4" presStyleCnt="6" custScaleX="326741" custLinFactNeighborX="61365" custLinFactNeighborY="46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801A2C-C9F1-4E5C-8774-3916DA193D06}" type="pres">
      <dgm:prSet presAssocID="{9415B4BC-FC7E-4B20-8C4A-E7F76EDBCE4E}" presName="level3hierChild" presStyleCnt="0"/>
      <dgm:spPr/>
    </dgm:pt>
    <dgm:pt modelId="{7825A49C-EC92-41C6-B0D2-70DA338FDB60}" type="pres">
      <dgm:prSet presAssocID="{73092CC3-424A-4ABB-9A37-3C4BE83D8632}" presName="conn2-1" presStyleLbl="parChTrans1D2" presStyleIdx="5" presStyleCnt="6"/>
      <dgm:spPr/>
      <dgm:t>
        <a:bodyPr/>
        <a:lstStyle/>
        <a:p>
          <a:endParaRPr lang="ru-RU"/>
        </a:p>
      </dgm:t>
    </dgm:pt>
    <dgm:pt modelId="{225F0FC2-4807-4F03-B0F0-E2C169645AFC}" type="pres">
      <dgm:prSet presAssocID="{73092CC3-424A-4ABB-9A37-3C4BE83D8632}" presName="connTx" presStyleLbl="parChTrans1D2" presStyleIdx="5" presStyleCnt="6"/>
      <dgm:spPr/>
      <dgm:t>
        <a:bodyPr/>
        <a:lstStyle/>
        <a:p>
          <a:endParaRPr lang="ru-RU"/>
        </a:p>
      </dgm:t>
    </dgm:pt>
    <dgm:pt modelId="{1B91F6D2-9E18-45ED-A0CE-8C5569B77D50}" type="pres">
      <dgm:prSet presAssocID="{791916A3-DB79-46D2-8AF8-36CD05352010}" presName="root2" presStyleCnt="0"/>
      <dgm:spPr/>
    </dgm:pt>
    <dgm:pt modelId="{08001112-2FAA-45EB-8856-9894781D06AA}" type="pres">
      <dgm:prSet presAssocID="{791916A3-DB79-46D2-8AF8-36CD05352010}" presName="LevelTwoTextNode" presStyleLbl="node2" presStyleIdx="5" presStyleCnt="6" custScaleX="326743" custLinFactNeighborX="56032" custLinFactNeighborY="-36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D19F96-C9E9-4754-B495-6B23D0FA0AD7}" type="pres">
      <dgm:prSet presAssocID="{791916A3-DB79-46D2-8AF8-36CD05352010}" presName="level3hierChild" presStyleCnt="0"/>
      <dgm:spPr/>
    </dgm:pt>
  </dgm:ptLst>
  <dgm:cxnLst>
    <dgm:cxn modelId="{15B7D650-5263-4D24-AD0C-5FFD906C8CE7}" srcId="{F298015C-58B4-4CAD-B197-2EABFF8CA308}" destId="{70894015-2F2C-48C6-AC00-0FA837B6FE1E}" srcOrd="0" destOrd="0" parTransId="{2309573F-EDE8-4626-B2A6-1A5E192534C6}" sibTransId="{C2FCE792-9973-48D2-B99E-EFB6512D77D9}"/>
    <dgm:cxn modelId="{13F1E549-BA9A-41D3-BBCA-0CD18F409B75}" type="presOf" srcId="{00699598-9472-4630-8CCF-153A78500D93}" destId="{0FF061DF-C21C-4323-B138-93DBC6A48B36}" srcOrd="1" destOrd="0" presId="urn:microsoft.com/office/officeart/2005/8/layout/hierarchy2"/>
    <dgm:cxn modelId="{561BC9AD-7A67-4C44-B539-E2C16B13E670}" type="presOf" srcId="{62C15E7B-D9EC-493E-8237-A1CC1CBA194E}" destId="{B7F7FE5B-1620-4DA1-8EC1-5819353B2509}" srcOrd="0" destOrd="0" presId="urn:microsoft.com/office/officeart/2005/8/layout/hierarchy2"/>
    <dgm:cxn modelId="{0C141C77-87B6-4154-9377-BF0CD673790B}" srcId="{70894015-2F2C-48C6-AC00-0FA837B6FE1E}" destId="{62C15E7B-D9EC-493E-8237-A1CC1CBA194E}" srcOrd="2" destOrd="0" parTransId="{089F96F0-1CAF-4442-B09B-1606CFBF29EE}" sibTransId="{1B0A3B97-6589-4EDC-86EB-A01A037EA08B}"/>
    <dgm:cxn modelId="{629E7511-92E2-4FC2-B88F-8810EDBE3FE4}" type="presOf" srcId="{089F96F0-1CAF-4442-B09B-1606CFBF29EE}" destId="{2C455B18-3CCE-4072-A3F7-24E00237DDEC}" srcOrd="0" destOrd="0" presId="urn:microsoft.com/office/officeart/2005/8/layout/hierarchy2"/>
    <dgm:cxn modelId="{B90836B3-73AC-4BBF-BB75-08E717793354}" type="presOf" srcId="{73092CC3-424A-4ABB-9A37-3C4BE83D8632}" destId="{225F0FC2-4807-4F03-B0F0-E2C169645AFC}" srcOrd="1" destOrd="0" presId="urn:microsoft.com/office/officeart/2005/8/layout/hierarchy2"/>
    <dgm:cxn modelId="{FE8E7128-601C-4B3C-A871-19921B8B1A86}" type="presOf" srcId="{D173EB84-D4A1-4360-9C72-DB5AC76E60F4}" destId="{9DAFBD70-317B-4570-8D57-097BF12656C6}" srcOrd="0" destOrd="0" presId="urn:microsoft.com/office/officeart/2005/8/layout/hierarchy2"/>
    <dgm:cxn modelId="{250FA0CE-7500-4F1E-88CD-31E11EED60C4}" srcId="{70894015-2F2C-48C6-AC00-0FA837B6FE1E}" destId="{D173EB84-D4A1-4360-9C72-DB5AC76E60F4}" srcOrd="0" destOrd="0" parTransId="{159DFC7A-487D-4C94-8818-763CDD0017D7}" sibTransId="{6BEB25BF-60BA-4F3F-9763-27A08E8243AA}"/>
    <dgm:cxn modelId="{629F4111-E399-4C88-9E67-8EB997CE656C}" type="presOf" srcId="{FD355FC5-3655-4508-87AC-FC06A0D7E27F}" destId="{14E17369-A366-4B87-866F-11865F59D97E}" srcOrd="1" destOrd="0" presId="urn:microsoft.com/office/officeart/2005/8/layout/hierarchy2"/>
    <dgm:cxn modelId="{91544B58-4D64-404E-B35D-EADDE4737901}" type="presOf" srcId="{70894015-2F2C-48C6-AC00-0FA837B6FE1E}" destId="{F3122848-3545-4BA9-89F0-A68611A55D40}" srcOrd="0" destOrd="0" presId="urn:microsoft.com/office/officeart/2005/8/layout/hierarchy2"/>
    <dgm:cxn modelId="{02E584AE-070D-4054-8D41-2BFD66C4C305}" type="presOf" srcId="{BC232BDD-F838-4978-8D99-005BFF54CEB3}" destId="{A8A55ECA-5199-42E8-B0D5-71671E6427D0}" srcOrd="1" destOrd="0" presId="urn:microsoft.com/office/officeart/2005/8/layout/hierarchy2"/>
    <dgm:cxn modelId="{810C4197-92F4-4604-B816-040C3D753053}" type="presOf" srcId="{089F96F0-1CAF-4442-B09B-1606CFBF29EE}" destId="{8392DCE2-E862-4E04-81A5-D71C9793E301}" srcOrd="1" destOrd="0" presId="urn:microsoft.com/office/officeart/2005/8/layout/hierarchy2"/>
    <dgm:cxn modelId="{272F9A95-F953-4D3B-B47C-0E6148F33238}" type="presOf" srcId="{F298015C-58B4-4CAD-B197-2EABFF8CA308}" destId="{16CD0B1B-6396-4591-8DC0-18115ADECF79}" srcOrd="0" destOrd="0" presId="urn:microsoft.com/office/officeart/2005/8/layout/hierarchy2"/>
    <dgm:cxn modelId="{0015243B-EE46-41CE-8462-647843764B19}" srcId="{70894015-2F2C-48C6-AC00-0FA837B6FE1E}" destId="{791916A3-DB79-46D2-8AF8-36CD05352010}" srcOrd="5" destOrd="0" parTransId="{73092CC3-424A-4ABB-9A37-3C4BE83D8632}" sibTransId="{6858EB57-FC11-4A83-8597-2368E2DE0160}"/>
    <dgm:cxn modelId="{8D0B4EEA-5DA1-4B92-BCED-AE29C49DB3F8}" type="presOf" srcId="{791916A3-DB79-46D2-8AF8-36CD05352010}" destId="{08001112-2FAA-45EB-8856-9894781D06AA}" srcOrd="0" destOrd="0" presId="urn:microsoft.com/office/officeart/2005/8/layout/hierarchy2"/>
    <dgm:cxn modelId="{3D57F25E-7933-41F7-8C23-08DE9C67CAF4}" type="presOf" srcId="{159DFC7A-487D-4C94-8818-763CDD0017D7}" destId="{39FF6EBC-31CF-44B8-AA1D-138674A9B9EF}" srcOrd="1" destOrd="0" presId="urn:microsoft.com/office/officeart/2005/8/layout/hierarchy2"/>
    <dgm:cxn modelId="{0E7BE40B-A7FF-4CB0-B1F8-75525B8F92CA}" type="presOf" srcId="{73092CC3-424A-4ABB-9A37-3C4BE83D8632}" destId="{7825A49C-EC92-41C6-B0D2-70DA338FDB60}" srcOrd="0" destOrd="0" presId="urn:microsoft.com/office/officeart/2005/8/layout/hierarchy2"/>
    <dgm:cxn modelId="{3B2F7D28-8E7B-47F5-B5A8-AAB886030BD1}" type="presOf" srcId="{D33F7B83-6766-4534-97C6-CF896D3363B0}" destId="{2B6C909D-3177-4998-9371-F9CECAC3E13D}" srcOrd="0" destOrd="0" presId="urn:microsoft.com/office/officeart/2005/8/layout/hierarchy2"/>
    <dgm:cxn modelId="{936EF5D9-EAFE-4EEC-A781-BB702F1796AB}" type="presOf" srcId="{00699598-9472-4630-8CCF-153A78500D93}" destId="{082C5D61-9683-4E17-8B70-6C198444918A}" srcOrd="0" destOrd="0" presId="urn:microsoft.com/office/officeart/2005/8/layout/hierarchy2"/>
    <dgm:cxn modelId="{C06AD964-7D05-469D-9E0F-07148026EA6B}" type="presOf" srcId="{FD355FC5-3655-4508-87AC-FC06A0D7E27F}" destId="{04D4F9B3-6DD8-4A93-933D-A8D72F44CE54}" srcOrd="0" destOrd="0" presId="urn:microsoft.com/office/officeart/2005/8/layout/hierarchy2"/>
    <dgm:cxn modelId="{177532B1-4682-4B2F-B885-3AAC01CCCB75}" srcId="{70894015-2F2C-48C6-AC00-0FA837B6FE1E}" destId="{D33F7B83-6766-4534-97C6-CF896D3363B0}" srcOrd="1" destOrd="0" parTransId="{FD355FC5-3655-4508-87AC-FC06A0D7E27F}" sibTransId="{F8D0D3B3-A867-4B6D-9670-EBF6E3D19711}"/>
    <dgm:cxn modelId="{5A1C02E8-31AB-4C9F-AD14-4F5FE59311D7}" srcId="{70894015-2F2C-48C6-AC00-0FA837B6FE1E}" destId="{96E8FF1D-262A-40E5-889C-CB83213A7869}" srcOrd="3" destOrd="0" parTransId="{BC232BDD-F838-4978-8D99-005BFF54CEB3}" sibTransId="{D9E2E6FE-8654-4270-B949-819549B8B337}"/>
    <dgm:cxn modelId="{1351ADE1-C5E1-4233-A9DE-E2BFFFA32B2D}" type="presOf" srcId="{159DFC7A-487D-4C94-8818-763CDD0017D7}" destId="{71661891-6DE7-4AC1-8D93-4AD5D5B96B61}" srcOrd="0" destOrd="0" presId="urn:microsoft.com/office/officeart/2005/8/layout/hierarchy2"/>
    <dgm:cxn modelId="{AE5E3B8E-C556-4263-A020-8EAF1EA2DD20}" type="presOf" srcId="{9415B4BC-FC7E-4B20-8C4A-E7F76EDBCE4E}" destId="{EEE9EB69-CDF7-4358-B51F-9E25E5E13F91}" srcOrd="0" destOrd="0" presId="urn:microsoft.com/office/officeart/2005/8/layout/hierarchy2"/>
    <dgm:cxn modelId="{BE50DD36-7DCD-43EC-8DBE-4CD258128D97}" type="presOf" srcId="{BC232BDD-F838-4978-8D99-005BFF54CEB3}" destId="{F48416F4-A179-427E-B1D7-60226C086ED5}" srcOrd="0" destOrd="0" presId="urn:microsoft.com/office/officeart/2005/8/layout/hierarchy2"/>
    <dgm:cxn modelId="{34B0391F-8D7E-4C10-A2B3-6648A4E78821}" srcId="{70894015-2F2C-48C6-AC00-0FA837B6FE1E}" destId="{9415B4BC-FC7E-4B20-8C4A-E7F76EDBCE4E}" srcOrd="4" destOrd="0" parTransId="{00699598-9472-4630-8CCF-153A78500D93}" sibTransId="{C392A232-3505-4825-9054-A231497B2FBC}"/>
    <dgm:cxn modelId="{90B92AB5-754E-4C6C-AB4F-FCB0E7F694DD}" type="presOf" srcId="{96E8FF1D-262A-40E5-889C-CB83213A7869}" destId="{6A5FFD57-B2D8-401B-969D-1D4D38D7D3E2}" srcOrd="0" destOrd="0" presId="urn:microsoft.com/office/officeart/2005/8/layout/hierarchy2"/>
    <dgm:cxn modelId="{CE0FF8CE-B52E-4D19-B60D-693CBD4E393C}" type="presParOf" srcId="{16CD0B1B-6396-4591-8DC0-18115ADECF79}" destId="{54437029-17DD-41B7-8ADB-4B3DBF915B67}" srcOrd="0" destOrd="0" presId="urn:microsoft.com/office/officeart/2005/8/layout/hierarchy2"/>
    <dgm:cxn modelId="{B93B4C6F-E7C8-499A-85F4-A3F341B8CA56}" type="presParOf" srcId="{54437029-17DD-41B7-8ADB-4B3DBF915B67}" destId="{F3122848-3545-4BA9-89F0-A68611A55D40}" srcOrd="0" destOrd="0" presId="urn:microsoft.com/office/officeart/2005/8/layout/hierarchy2"/>
    <dgm:cxn modelId="{1BBDC7FB-5A90-4D6B-8D68-B6E307EC5F2B}" type="presParOf" srcId="{54437029-17DD-41B7-8ADB-4B3DBF915B67}" destId="{1924C4C3-172A-48ED-821B-93C6AAC4FC5F}" srcOrd="1" destOrd="0" presId="urn:microsoft.com/office/officeart/2005/8/layout/hierarchy2"/>
    <dgm:cxn modelId="{261142D0-8DDA-4587-B614-9710873FC3E9}" type="presParOf" srcId="{1924C4C3-172A-48ED-821B-93C6AAC4FC5F}" destId="{71661891-6DE7-4AC1-8D93-4AD5D5B96B61}" srcOrd="0" destOrd="0" presId="urn:microsoft.com/office/officeart/2005/8/layout/hierarchy2"/>
    <dgm:cxn modelId="{871D37EF-6AB1-465C-8188-4229B738D64D}" type="presParOf" srcId="{71661891-6DE7-4AC1-8D93-4AD5D5B96B61}" destId="{39FF6EBC-31CF-44B8-AA1D-138674A9B9EF}" srcOrd="0" destOrd="0" presId="urn:microsoft.com/office/officeart/2005/8/layout/hierarchy2"/>
    <dgm:cxn modelId="{CA29EBEB-C766-4FE3-B857-FEBF353311A3}" type="presParOf" srcId="{1924C4C3-172A-48ED-821B-93C6AAC4FC5F}" destId="{B8C1ABEB-BFB6-48AA-A25D-A927A291B791}" srcOrd="1" destOrd="0" presId="urn:microsoft.com/office/officeart/2005/8/layout/hierarchy2"/>
    <dgm:cxn modelId="{F81B07B8-DC7E-4238-BF1B-85ABA2CF9666}" type="presParOf" srcId="{B8C1ABEB-BFB6-48AA-A25D-A927A291B791}" destId="{9DAFBD70-317B-4570-8D57-097BF12656C6}" srcOrd="0" destOrd="0" presId="urn:microsoft.com/office/officeart/2005/8/layout/hierarchy2"/>
    <dgm:cxn modelId="{E47D6C50-9A3D-4289-B3B2-3D0872CB76CD}" type="presParOf" srcId="{B8C1ABEB-BFB6-48AA-A25D-A927A291B791}" destId="{39116661-D282-40FC-B2D1-73CA6AB1EF99}" srcOrd="1" destOrd="0" presId="urn:microsoft.com/office/officeart/2005/8/layout/hierarchy2"/>
    <dgm:cxn modelId="{C6A86C90-2CF1-4B92-AAB1-EE1E2887FE44}" type="presParOf" srcId="{1924C4C3-172A-48ED-821B-93C6AAC4FC5F}" destId="{04D4F9B3-6DD8-4A93-933D-A8D72F44CE54}" srcOrd="2" destOrd="0" presId="urn:microsoft.com/office/officeart/2005/8/layout/hierarchy2"/>
    <dgm:cxn modelId="{BE60BD49-21BD-45D2-8D84-E1ADB31B31A6}" type="presParOf" srcId="{04D4F9B3-6DD8-4A93-933D-A8D72F44CE54}" destId="{14E17369-A366-4B87-866F-11865F59D97E}" srcOrd="0" destOrd="0" presId="urn:microsoft.com/office/officeart/2005/8/layout/hierarchy2"/>
    <dgm:cxn modelId="{218D7792-683C-4E5C-AC39-C25C8CDEBF03}" type="presParOf" srcId="{1924C4C3-172A-48ED-821B-93C6AAC4FC5F}" destId="{99AF2BE6-5A96-472D-B745-5084752F5D6F}" srcOrd="3" destOrd="0" presId="urn:microsoft.com/office/officeart/2005/8/layout/hierarchy2"/>
    <dgm:cxn modelId="{5713B50C-EB8D-4843-BCD4-7D8C11C8B64C}" type="presParOf" srcId="{99AF2BE6-5A96-472D-B745-5084752F5D6F}" destId="{2B6C909D-3177-4998-9371-F9CECAC3E13D}" srcOrd="0" destOrd="0" presId="urn:microsoft.com/office/officeart/2005/8/layout/hierarchy2"/>
    <dgm:cxn modelId="{F0F76ABC-4C97-4119-B1F9-884C17CDDD8B}" type="presParOf" srcId="{99AF2BE6-5A96-472D-B745-5084752F5D6F}" destId="{D55BBF4F-2C29-46EE-BCF3-EB484282D64A}" srcOrd="1" destOrd="0" presId="urn:microsoft.com/office/officeart/2005/8/layout/hierarchy2"/>
    <dgm:cxn modelId="{42B67E44-509A-4235-B526-15298D0A413D}" type="presParOf" srcId="{1924C4C3-172A-48ED-821B-93C6AAC4FC5F}" destId="{2C455B18-3CCE-4072-A3F7-24E00237DDEC}" srcOrd="4" destOrd="0" presId="urn:microsoft.com/office/officeart/2005/8/layout/hierarchy2"/>
    <dgm:cxn modelId="{BA644626-4A3C-4A10-B7BB-E4147BE26001}" type="presParOf" srcId="{2C455B18-3CCE-4072-A3F7-24E00237DDEC}" destId="{8392DCE2-E862-4E04-81A5-D71C9793E301}" srcOrd="0" destOrd="0" presId="urn:microsoft.com/office/officeart/2005/8/layout/hierarchy2"/>
    <dgm:cxn modelId="{4A1BB6DA-8C37-423E-9008-651954759712}" type="presParOf" srcId="{1924C4C3-172A-48ED-821B-93C6AAC4FC5F}" destId="{C59752E7-D79B-4394-BDB2-86CF9D2BC953}" srcOrd="5" destOrd="0" presId="urn:microsoft.com/office/officeart/2005/8/layout/hierarchy2"/>
    <dgm:cxn modelId="{544C4851-E654-4704-80FA-EE33D22A0E43}" type="presParOf" srcId="{C59752E7-D79B-4394-BDB2-86CF9D2BC953}" destId="{B7F7FE5B-1620-4DA1-8EC1-5819353B2509}" srcOrd="0" destOrd="0" presId="urn:microsoft.com/office/officeart/2005/8/layout/hierarchy2"/>
    <dgm:cxn modelId="{E9E4DC9E-D892-4D12-910A-CAB7D05CE80A}" type="presParOf" srcId="{C59752E7-D79B-4394-BDB2-86CF9D2BC953}" destId="{DDF2D94D-2180-40BA-9ED9-7D27665C6F29}" srcOrd="1" destOrd="0" presId="urn:microsoft.com/office/officeart/2005/8/layout/hierarchy2"/>
    <dgm:cxn modelId="{278BA7AB-70D8-4CBA-98F3-4EA473CC18E4}" type="presParOf" srcId="{1924C4C3-172A-48ED-821B-93C6AAC4FC5F}" destId="{F48416F4-A179-427E-B1D7-60226C086ED5}" srcOrd="6" destOrd="0" presId="urn:microsoft.com/office/officeart/2005/8/layout/hierarchy2"/>
    <dgm:cxn modelId="{D1EA4AF7-811E-4406-BAAC-4CF6BC4D7244}" type="presParOf" srcId="{F48416F4-A179-427E-B1D7-60226C086ED5}" destId="{A8A55ECA-5199-42E8-B0D5-71671E6427D0}" srcOrd="0" destOrd="0" presId="urn:microsoft.com/office/officeart/2005/8/layout/hierarchy2"/>
    <dgm:cxn modelId="{F5D77F6F-B2CC-433F-85BD-E70D310BF2D2}" type="presParOf" srcId="{1924C4C3-172A-48ED-821B-93C6AAC4FC5F}" destId="{8AE5B070-3BF1-44FF-B3BE-1D5DEB2E91AF}" srcOrd="7" destOrd="0" presId="urn:microsoft.com/office/officeart/2005/8/layout/hierarchy2"/>
    <dgm:cxn modelId="{45BC8EA5-A3DD-413C-A14B-F70B53D59D29}" type="presParOf" srcId="{8AE5B070-3BF1-44FF-B3BE-1D5DEB2E91AF}" destId="{6A5FFD57-B2D8-401B-969D-1D4D38D7D3E2}" srcOrd="0" destOrd="0" presId="urn:microsoft.com/office/officeart/2005/8/layout/hierarchy2"/>
    <dgm:cxn modelId="{9041D535-09CA-455D-BB58-267EADB4B797}" type="presParOf" srcId="{8AE5B070-3BF1-44FF-B3BE-1D5DEB2E91AF}" destId="{993BABED-0428-41DF-8D40-46DDEBAAAD18}" srcOrd="1" destOrd="0" presId="urn:microsoft.com/office/officeart/2005/8/layout/hierarchy2"/>
    <dgm:cxn modelId="{9F65FEE0-69D1-4E5C-B4B0-33D855F6674C}" type="presParOf" srcId="{1924C4C3-172A-48ED-821B-93C6AAC4FC5F}" destId="{082C5D61-9683-4E17-8B70-6C198444918A}" srcOrd="8" destOrd="0" presId="urn:microsoft.com/office/officeart/2005/8/layout/hierarchy2"/>
    <dgm:cxn modelId="{B077AE7C-292C-4E8E-B9BA-B299DAA45A65}" type="presParOf" srcId="{082C5D61-9683-4E17-8B70-6C198444918A}" destId="{0FF061DF-C21C-4323-B138-93DBC6A48B36}" srcOrd="0" destOrd="0" presId="urn:microsoft.com/office/officeart/2005/8/layout/hierarchy2"/>
    <dgm:cxn modelId="{1832481A-1BEA-40FA-8879-EFE55FA9C3B8}" type="presParOf" srcId="{1924C4C3-172A-48ED-821B-93C6AAC4FC5F}" destId="{329096CC-0B16-4C89-94BD-3D09E942C132}" srcOrd="9" destOrd="0" presId="urn:microsoft.com/office/officeart/2005/8/layout/hierarchy2"/>
    <dgm:cxn modelId="{6E997D25-1FFA-4C22-BB73-CE78064585C7}" type="presParOf" srcId="{329096CC-0B16-4C89-94BD-3D09E942C132}" destId="{EEE9EB69-CDF7-4358-B51F-9E25E5E13F91}" srcOrd="0" destOrd="0" presId="urn:microsoft.com/office/officeart/2005/8/layout/hierarchy2"/>
    <dgm:cxn modelId="{E574CFAC-3BF9-4191-B2DA-9860A4794CF3}" type="presParOf" srcId="{329096CC-0B16-4C89-94BD-3D09E942C132}" destId="{5B801A2C-C9F1-4E5C-8774-3916DA193D06}" srcOrd="1" destOrd="0" presId="urn:microsoft.com/office/officeart/2005/8/layout/hierarchy2"/>
    <dgm:cxn modelId="{3489A033-A8EF-422E-BBA4-5CFBADA6CDF0}" type="presParOf" srcId="{1924C4C3-172A-48ED-821B-93C6AAC4FC5F}" destId="{7825A49C-EC92-41C6-B0D2-70DA338FDB60}" srcOrd="10" destOrd="0" presId="urn:microsoft.com/office/officeart/2005/8/layout/hierarchy2"/>
    <dgm:cxn modelId="{7D071A7C-9886-417C-8CD1-380E4157D329}" type="presParOf" srcId="{7825A49C-EC92-41C6-B0D2-70DA338FDB60}" destId="{225F0FC2-4807-4F03-B0F0-E2C169645AFC}" srcOrd="0" destOrd="0" presId="urn:microsoft.com/office/officeart/2005/8/layout/hierarchy2"/>
    <dgm:cxn modelId="{59064ADE-739B-4921-BA23-9B4C07B04A08}" type="presParOf" srcId="{1924C4C3-172A-48ED-821B-93C6AAC4FC5F}" destId="{1B91F6D2-9E18-45ED-A0CE-8C5569B77D50}" srcOrd="11" destOrd="0" presId="urn:microsoft.com/office/officeart/2005/8/layout/hierarchy2"/>
    <dgm:cxn modelId="{C4B38906-BF6F-4EDA-9B8E-6532EE3543DE}" type="presParOf" srcId="{1B91F6D2-9E18-45ED-A0CE-8C5569B77D50}" destId="{08001112-2FAA-45EB-8856-9894781D06AA}" srcOrd="0" destOrd="0" presId="urn:microsoft.com/office/officeart/2005/8/layout/hierarchy2"/>
    <dgm:cxn modelId="{B7B8D997-F961-477D-AABE-CBD13A5E55A1}" type="presParOf" srcId="{1B91F6D2-9E18-45ED-A0CE-8C5569B77D50}" destId="{3CD19F96-C9E9-4754-B495-6B23D0FA0AD7}" srcOrd="1" destOrd="0" presId="urn:microsoft.com/office/officeart/2005/8/layout/hierarchy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240FB8-031F-4074-BCA1-28CF8E91FD09}" type="doc">
      <dgm:prSet loTypeId="urn:microsoft.com/office/officeart/2005/8/layout/vList5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E8B4DF8-44FF-42F6-9551-BF85C1D33C20}">
      <dgm:prSet phldrT="[Текст]" custT="1"/>
      <dgm:spPr/>
      <dgm:t>
        <a:bodyPr/>
        <a:lstStyle/>
        <a:p>
          <a:r>
            <a:rPr lang="ru-RU" sz="2000" b="1" dirty="0" smtClean="0"/>
            <a:t>В экономической сфере</a:t>
          </a:r>
          <a:endParaRPr lang="ru-RU" sz="2000" dirty="0"/>
        </a:p>
      </dgm:t>
    </dgm:pt>
    <dgm:pt modelId="{3338DE4A-1194-492A-93C0-D57A652CB64B}" type="parTrans" cxnId="{851CF066-CBE5-4A80-B785-DDB54C95FC4A}">
      <dgm:prSet/>
      <dgm:spPr/>
      <dgm:t>
        <a:bodyPr/>
        <a:lstStyle/>
        <a:p>
          <a:endParaRPr lang="ru-RU"/>
        </a:p>
      </dgm:t>
    </dgm:pt>
    <dgm:pt modelId="{46F2B78E-36FB-42A6-A66D-1C65AF8D24E5}" type="sibTrans" cxnId="{851CF066-CBE5-4A80-B785-DDB54C95FC4A}">
      <dgm:prSet/>
      <dgm:spPr/>
      <dgm:t>
        <a:bodyPr/>
        <a:lstStyle/>
        <a:p>
          <a:endParaRPr lang="ru-RU"/>
        </a:p>
      </dgm:t>
    </dgm:pt>
    <dgm:pt modelId="{A14D9FE3-B5D1-42EA-97B4-6B24A4A7DC16}">
      <dgm:prSet phldrT="[Текст]" custT="1"/>
      <dgm:spPr/>
      <dgm:t>
        <a:bodyPr/>
        <a:lstStyle/>
        <a:p>
          <a:r>
            <a:rPr lang="ru-RU" sz="1400" b="1" dirty="0" smtClean="0"/>
            <a:t>Полное подчинение производителя государству </a:t>
          </a:r>
          <a:endParaRPr lang="ru-RU" sz="1400" b="1" dirty="0"/>
        </a:p>
      </dgm:t>
    </dgm:pt>
    <dgm:pt modelId="{3D4861FB-29E1-483C-A8D5-199546F54819}" type="parTrans" cxnId="{1AAD1564-CB73-4F00-ADFD-96EC5D00AA17}">
      <dgm:prSet/>
      <dgm:spPr/>
      <dgm:t>
        <a:bodyPr/>
        <a:lstStyle/>
        <a:p>
          <a:endParaRPr lang="ru-RU"/>
        </a:p>
      </dgm:t>
    </dgm:pt>
    <dgm:pt modelId="{E04CBD15-6219-4455-A366-306F73E9BBA3}" type="sibTrans" cxnId="{1AAD1564-CB73-4F00-ADFD-96EC5D00AA17}">
      <dgm:prSet/>
      <dgm:spPr/>
      <dgm:t>
        <a:bodyPr/>
        <a:lstStyle/>
        <a:p>
          <a:endParaRPr lang="ru-RU"/>
        </a:p>
      </dgm:t>
    </dgm:pt>
    <dgm:pt modelId="{1A586EC9-A179-4800-AE7F-E645DFA381DC}">
      <dgm:prSet phldrT="[Текст]" custT="1"/>
      <dgm:spPr/>
      <dgm:t>
        <a:bodyPr/>
        <a:lstStyle/>
        <a:p>
          <a:r>
            <a:rPr lang="ru-RU" sz="2000" b="1" dirty="0" smtClean="0"/>
            <a:t>В политической сфере</a:t>
          </a:r>
          <a:endParaRPr lang="ru-RU" sz="2000" dirty="0"/>
        </a:p>
      </dgm:t>
    </dgm:pt>
    <dgm:pt modelId="{B1619087-FA47-430B-A22A-DF85FA649D66}" type="parTrans" cxnId="{F4029D17-CBC3-4F1D-97CC-7FCF6ADA3CC5}">
      <dgm:prSet/>
      <dgm:spPr/>
      <dgm:t>
        <a:bodyPr/>
        <a:lstStyle/>
        <a:p>
          <a:endParaRPr lang="ru-RU"/>
        </a:p>
      </dgm:t>
    </dgm:pt>
    <dgm:pt modelId="{42C918FB-001B-4894-ADF1-8B04E027EDE2}" type="sibTrans" cxnId="{F4029D17-CBC3-4F1D-97CC-7FCF6ADA3CC5}">
      <dgm:prSet/>
      <dgm:spPr/>
      <dgm:t>
        <a:bodyPr/>
        <a:lstStyle/>
        <a:p>
          <a:endParaRPr lang="ru-RU"/>
        </a:p>
      </dgm:t>
    </dgm:pt>
    <dgm:pt modelId="{CA7B8120-3DEA-4F60-8A05-D67FAEADBA46}">
      <dgm:prSet phldrT="[Текст]" custT="1"/>
      <dgm:spPr/>
      <dgm:t>
        <a:bodyPr/>
        <a:lstStyle/>
        <a:p>
          <a:r>
            <a:rPr lang="ru-RU" sz="1400" b="1" dirty="0" smtClean="0"/>
            <a:t>Однопартийная система</a:t>
          </a:r>
          <a:endParaRPr lang="ru-RU" sz="1400" b="1" dirty="0"/>
        </a:p>
      </dgm:t>
    </dgm:pt>
    <dgm:pt modelId="{7C57B1A8-E1A4-439E-A0A3-2B5876501790}" type="parTrans" cxnId="{C548D59E-50F1-4F03-89DD-6A66625ABECB}">
      <dgm:prSet/>
      <dgm:spPr/>
      <dgm:t>
        <a:bodyPr/>
        <a:lstStyle/>
        <a:p>
          <a:endParaRPr lang="ru-RU"/>
        </a:p>
      </dgm:t>
    </dgm:pt>
    <dgm:pt modelId="{779DC33C-5D83-4F9A-8ECA-BAF195207638}" type="sibTrans" cxnId="{C548D59E-50F1-4F03-89DD-6A66625ABECB}">
      <dgm:prSet/>
      <dgm:spPr/>
      <dgm:t>
        <a:bodyPr/>
        <a:lstStyle/>
        <a:p>
          <a:endParaRPr lang="ru-RU"/>
        </a:p>
      </dgm:t>
    </dgm:pt>
    <dgm:pt modelId="{F3A9A6D8-9170-473C-84C6-410FF51C2C4E}">
      <dgm:prSet phldrT="[Текст]" custT="1"/>
      <dgm:spPr/>
      <dgm:t>
        <a:bodyPr/>
        <a:lstStyle/>
        <a:p>
          <a:r>
            <a:rPr lang="ru-RU" sz="2000" b="1" dirty="0" smtClean="0"/>
            <a:t>В духовной сфере</a:t>
          </a:r>
          <a:endParaRPr lang="ru-RU" sz="2000" dirty="0"/>
        </a:p>
      </dgm:t>
    </dgm:pt>
    <dgm:pt modelId="{F21969D0-A1D3-4DEB-944D-F176E7B50940}" type="parTrans" cxnId="{6DC31478-8FD7-4E08-9AAA-6F317107B7FF}">
      <dgm:prSet/>
      <dgm:spPr/>
      <dgm:t>
        <a:bodyPr/>
        <a:lstStyle/>
        <a:p>
          <a:endParaRPr lang="ru-RU"/>
        </a:p>
      </dgm:t>
    </dgm:pt>
    <dgm:pt modelId="{282CFE18-2CC9-4586-9A51-EFF0402597CC}" type="sibTrans" cxnId="{6DC31478-8FD7-4E08-9AAA-6F317107B7FF}">
      <dgm:prSet/>
      <dgm:spPr/>
      <dgm:t>
        <a:bodyPr/>
        <a:lstStyle/>
        <a:p>
          <a:endParaRPr lang="ru-RU"/>
        </a:p>
      </dgm:t>
    </dgm:pt>
    <dgm:pt modelId="{E45DC655-3C2E-45DD-AA7D-94A5598053F3}">
      <dgm:prSet phldrT="[Текст]" custT="1"/>
      <dgm:spPr/>
      <dgm:t>
        <a:bodyPr/>
        <a:lstStyle/>
        <a:p>
          <a:r>
            <a:rPr lang="ru-RU" sz="1400" b="1" dirty="0" smtClean="0"/>
            <a:t>Господство партийной </a:t>
          </a:r>
          <a:r>
            <a:rPr lang="ru-RU" sz="1400" b="1" dirty="0" err="1" smtClean="0"/>
            <a:t>моноидеологии</a:t>
          </a:r>
          <a:endParaRPr lang="ru-RU" sz="1400" b="1" dirty="0"/>
        </a:p>
      </dgm:t>
    </dgm:pt>
    <dgm:pt modelId="{ADA6A7F5-1E48-49F3-83AB-68F9243B73E2}" type="parTrans" cxnId="{3C44B1D0-9897-4521-BA8F-2EAF22B138B7}">
      <dgm:prSet/>
      <dgm:spPr/>
      <dgm:t>
        <a:bodyPr/>
        <a:lstStyle/>
        <a:p>
          <a:endParaRPr lang="ru-RU"/>
        </a:p>
      </dgm:t>
    </dgm:pt>
    <dgm:pt modelId="{FF514231-9922-42BA-A380-67093E267E78}" type="sibTrans" cxnId="{3C44B1D0-9897-4521-BA8F-2EAF22B138B7}">
      <dgm:prSet/>
      <dgm:spPr/>
      <dgm:t>
        <a:bodyPr/>
        <a:lstStyle/>
        <a:p>
          <a:endParaRPr lang="ru-RU"/>
        </a:p>
      </dgm:t>
    </dgm:pt>
    <dgm:pt modelId="{CCBE65BE-30D5-42F1-BCB5-BE4943D73B74}">
      <dgm:prSet custT="1"/>
      <dgm:spPr/>
      <dgm:t>
        <a:bodyPr/>
        <a:lstStyle/>
        <a:p>
          <a:r>
            <a:rPr lang="ru-RU" sz="1400" b="1" dirty="0" smtClean="0"/>
            <a:t>Отсутствие свободы труда и замена ее внеэкономическим принуждением </a:t>
          </a:r>
          <a:endParaRPr lang="ru-RU" sz="1400" b="1" dirty="0"/>
        </a:p>
      </dgm:t>
    </dgm:pt>
    <dgm:pt modelId="{2A3C592E-536D-4B91-BBBB-D3CD63D22ABD}" type="parTrans" cxnId="{54333124-E713-4AD7-901C-5757D4F84304}">
      <dgm:prSet/>
      <dgm:spPr/>
      <dgm:t>
        <a:bodyPr/>
        <a:lstStyle/>
        <a:p>
          <a:endParaRPr lang="ru-RU"/>
        </a:p>
      </dgm:t>
    </dgm:pt>
    <dgm:pt modelId="{2BAD5F2B-2B2D-4473-88E3-4D8E761BC062}" type="sibTrans" cxnId="{54333124-E713-4AD7-901C-5757D4F84304}">
      <dgm:prSet/>
      <dgm:spPr/>
      <dgm:t>
        <a:bodyPr/>
        <a:lstStyle/>
        <a:p>
          <a:endParaRPr lang="ru-RU"/>
        </a:p>
      </dgm:t>
    </dgm:pt>
    <dgm:pt modelId="{B0C2DA01-8024-48CD-804D-833066EAC42B}">
      <dgm:prSet custT="1"/>
      <dgm:spPr/>
      <dgm:t>
        <a:bodyPr/>
        <a:lstStyle/>
        <a:p>
          <a:r>
            <a:rPr lang="ru-RU" sz="1400" b="1" dirty="0" smtClean="0"/>
            <a:t>Монополия государства на средства производств </a:t>
          </a:r>
          <a:endParaRPr lang="ru-RU" sz="1400" b="1" dirty="0"/>
        </a:p>
      </dgm:t>
    </dgm:pt>
    <dgm:pt modelId="{553E99A8-5CF0-48C9-81B6-792CFA6B27D9}" type="parTrans" cxnId="{0BC32AF6-AB33-4ADF-A86B-F7E8E9F1A099}">
      <dgm:prSet/>
      <dgm:spPr/>
      <dgm:t>
        <a:bodyPr/>
        <a:lstStyle/>
        <a:p>
          <a:endParaRPr lang="ru-RU"/>
        </a:p>
      </dgm:t>
    </dgm:pt>
    <dgm:pt modelId="{EACBD8A0-D1B9-44B0-950F-6DD7ABCC009F}" type="sibTrans" cxnId="{0BC32AF6-AB33-4ADF-A86B-F7E8E9F1A099}">
      <dgm:prSet/>
      <dgm:spPr/>
      <dgm:t>
        <a:bodyPr/>
        <a:lstStyle/>
        <a:p>
          <a:endParaRPr lang="ru-RU"/>
        </a:p>
      </dgm:t>
    </dgm:pt>
    <dgm:pt modelId="{45F2DCD9-DF82-49E2-8D68-DFE29D2C860D}">
      <dgm:prSet custT="1"/>
      <dgm:spPr/>
      <dgm:t>
        <a:bodyPr/>
        <a:lstStyle/>
        <a:p>
          <a:r>
            <a:rPr lang="ru-RU" sz="1400" b="1" smtClean="0"/>
            <a:t>Милитаризация экономики </a:t>
          </a:r>
          <a:endParaRPr lang="ru-RU" sz="1400" b="1"/>
        </a:p>
      </dgm:t>
    </dgm:pt>
    <dgm:pt modelId="{47ED1BAC-887C-4344-AFF0-EF8178F8C8C8}" type="parTrans" cxnId="{A7724549-C6B0-4A39-912D-3CA5BE3EC3DE}">
      <dgm:prSet/>
      <dgm:spPr/>
      <dgm:t>
        <a:bodyPr/>
        <a:lstStyle/>
        <a:p>
          <a:endParaRPr lang="ru-RU"/>
        </a:p>
      </dgm:t>
    </dgm:pt>
    <dgm:pt modelId="{9645453D-6044-448D-BDD5-3D6C3578255C}" type="sibTrans" cxnId="{A7724549-C6B0-4A39-912D-3CA5BE3EC3DE}">
      <dgm:prSet/>
      <dgm:spPr/>
      <dgm:t>
        <a:bodyPr/>
        <a:lstStyle/>
        <a:p>
          <a:endParaRPr lang="ru-RU"/>
        </a:p>
      </dgm:t>
    </dgm:pt>
    <dgm:pt modelId="{FBA38825-76FE-406E-B849-5AB53E39F6DE}">
      <dgm:prSet custT="1"/>
      <dgm:spPr/>
      <dgm:t>
        <a:bodyPr/>
        <a:lstStyle/>
        <a:p>
          <a:r>
            <a:rPr lang="ru-RU" sz="1400" b="1" dirty="0" smtClean="0"/>
            <a:t>Государственное регулирование имущественных отношений</a:t>
          </a:r>
          <a:endParaRPr lang="ru-RU" sz="1400" b="1" dirty="0"/>
        </a:p>
      </dgm:t>
    </dgm:pt>
    <dgm:pt modelId="{6153695A-F31A-422F-9CF1-7F7F9261A7BA}" type="parTrans" cxnId="{994C7F6B-2024-4AB7-82D9-9729E285F973}">
      <dgm:prSet/>
      <dgm:spPr/>
      <dgm:t>
        <a:bodyPr/>
        <a:lstStyle/>
        <a:p>
          <a:endParaRPr lang="ru-RU"/>
        </a:p>
      </dgm:t>
    </dgm:pt>
    <dgm:pt modelId="{6666096E-BC21-46D5-B291-E49759253BE3}" type="sibTrans" cxnId="{994C7F6B-2024-4AB7-82D9-9729E285F973}">
      <dgm:prSet/>
      <dgm:spPr/>
      <dgm:t>
        <a:bodyPr/>
        <a:lstStyle/>
        <a:p>
          <a:endParaRPr lang="ru-RU"/>
        </a:p>
      </dgm:t>
    </dgm:pt>
    <dgm:pt modelId="{8F6C5115-0310-40DC-804E-228BDCBFDB22}">
      <dgm:prSet custT="1"/>
      <dgm:spPr/>
      <dgm:t>
        <a:bodyPr/>
        <a:lstStyle/>
        <a:p>
          <a:r>
            <a:rPr lang="ru-RU" sz="1400" b="1" dirty="0" smtClean="0"/>
            <a:t>Унификация всей общественной жизни</a:t>
          </a:r>
          <a:endParaRPr lang="ru-RU" sz="1400" b="1" dirty="0"/>
        </a:p>
      </dgm:t>
    </dgm:pt>
    <dgm:pt modelId="{491CD1FF-93A6-43AD-AAF3-D0C6548626D8}" type="parTrans" cxnId="{2012E8C5-AD97-4AC2-AC32-325F750636B7}">
      <dgm:prSet/>
      <dgm:spPr/>
      <dgm:t>
        <a:bodyPr/>
        <a:lstStyle/>
        <a:p>
          <a:endParaRPr lang="ru-RU"/>
        </a:p>
      </dgm:t>
    </dgm:pt>
    <dgm:pt modelId="{79E53EA7-5D83-42D4-AAC5-863A7BDFF3E6}" type="sibTrans" cxnId="{2012E8C5-AD97-4AC2-AC32-325F750636B7}">
      <dgm:prSet/>
      <dgm:spPr/>
      <dgm:t>
        <a:bodyPr/>
        <a:lstStyle/>
        <a:p>
          <a:endParaRPr lang="ru-RU"/>
        </a:p>
      </dgm:t>
    </dgm:pt>
    <dgm:pt modelId="{B93F922A-523E-4F59-B5B4-70523F83FAE5}">
      <dgm:prSet custT="1"/>
      <dgm:spPr/>
      <dgm:t>
        <a:bodyPr/>
        <a:lstStyle/>
        <a:p>
          <a:r>
            <a:rPr lang="ru-RU" sz="1400" b="1" dirty="0" smtClean="0"/>
            <a:t>Отсутствие реальных свобод в  обществе</a:t>
          </a:r>
          <a:endParaRPr lang="ru-RU" sz="1400" b="1" dirty="0"/>
        </a:p>
      </dgm:t>
    </dgm:pt>
    <dgm:pt modelId="{C42D8DB6-4DD8-4045-8421-0A4A03BF2F7E}" type="parTrans" cxnId="{B771F8DE-E1F5-415A-9E5E-CDB2E8D2C248}">
      <dgm:prSet/>
      <dgm:spPr/>
      <dgm:t>
        <a:bodyPr/>
        <a:lstStyle/>
        <a:p>
          <a:endParaRPr lang="ru-RU"/>
        </a:p>
      </dgm:t>
    </dgm:pt>
    <dgm:pt modelId="{8BCCEE96-7A47-491B-9A3B-F2E78F4E774F}" type="sibTrans" cxnId="{B771F8DE-E1F5-415A-9E5E-CDB2E8D2C248}">
      <dgm:prSet/>
      <dgm:spPr/>
      <dgm:t>
        <a:bodyPr/>
        <a:lstStyle/>
        <a:p>
          <a:endParaRPr lang="ru-RU"/>
        </a:p>
      </dgm:t>
    </dgm:pt>
    <dgm:pt modelId="{40FF7C45-1FAC-4B30-862C-BF424ED88451}">
      <dgm:prSet custT="1"/>
      <dgm:spPr/>
      <dgm:t>
        <a:bodyPr/>
        <a:lstStyle/>
        <a:p>
          <a:r>
            <a:rPr lang="ru-RU" sz="1400" b="1" dirty="0" smtClean="0"/>
            <a:t>Наличие мощного репрессивного аппарата</a:t>
          </a:r>
          <a:endParaRPr lang="ru-RU" sz="1400" b="1" dirty="0"/>
        </a:p>
      </dgm:t>
    </dgm:pt>
    <dgm:pt modelId="{EDD1E776-9C73-449B-ADB0-FCEB6C4B9F6B}" type="parTrans" cxnId="{3C85B65D-D50C-4A28-8A6D-ED9E5894EF9C}">
      <dgm:prSet/>
      <dgm:spPr/>
      <dgm:t>
        <a:bodyPr/>
        <a:lstStyle/>
        <a:p>
          <a:endParaRPr lang="ru-RU"/>
        </a:p>
      </dgm:t>
    </dgm:pt>
    <dgm:pt modelId="{22768206-30FD-44AB-8713-CF861B3D8B26}" type="sibTrans" cxnId="{3C85B65D-D50C-4A28-8A6D-ED9E5894EF9C}">
      <dgm:prSet/>
      <dgm:spPr/>
      <dgm:t>
        <a:bodyPr/>
        <a:lstStyle/>
        <a:p>
          <a:endParaRPr lang="ru-RU"/>
        </a:p>
      </dgm:t>
    </dgm:pt>
    <dgm:pt modelId="{39F32F8E-84CB-481C-BA7F-561D44925675}">
      <dgm:prSet custT="1"/>
      <dgm:spPr/>
      <dgm:t>
        <a:bodyPr/>
        <a:lstStyle/>
        <a:p>
          <a:r>
            <a:rPr lang="ru-RU" sz="1400" b="1" dirty="0" smtClean="0"/>
            <a:t>Полный госконтроль над образованием и средствами массовой информации</a:t>
          </a:r>
          <a:endParaRPr lang="ru-RU" sz="1400" b="1" dirty="0"/>
        </a:p>
      </dgm:t>
    </dgm:pt>
    <dgm:pt modelId="{80E24328-04B0-4B0F-B3CF-F86494C34AE9}" type="parTrans" cxnId="{EA093E2D-606F-44A2-85FF-797B35FB0C79}">
      <dgm:prSet/>
      <dgm:spPr/>
      <dgm:t>
        <a:bodyPr/>
        <a:lstStyle/>
        <a:p>
          <a:endParaRPr lang="ru-RU"/>
        </a:p>
      </dgm:t>
    </dgm:pt>
    <dgm:pt modelId="{4BF17FE1-508C-4AAB-AAD2-D096EAE1D399}" type="sibTrans" cxnId="{EA093E2D-606F-44A2-85FF-797B35FB0C79}">
      <dgm:prSet/>
      <dgm:spPr/>
      <dgm:t>
        <a:bodyPr/>
        <a:lstStyle/>
        <a:p>
          <a:endParaRPr lang="ru-RU"/>
        </a:p>
      </dgm:t>
    </dgm:pt>
    <dgm:pt modelId="{B081D219-AB41-468E-B248-18ED4DC40F41}">
      <dgm:prSet custT="1"/>
      <dgm:spPr/>
      <dgm:t>
        <a:bodyPr/>
        <a:lstStyle/>
        <a:p>
          <a:r>
            <a:rPr lang="ru-RU" sz="1400" b="1" dirty="0" smtClean="0"/>
            <a:t>Унификация духовной жизни </a:t>
          </a:r>
          <a:endParaRPr lang="ru-RU" sz="1400" b="1" dirty="0"/>
        </a:p>
      </dgm:t>
    </dgm:pt>
    <dgm:pt modelId="{51D13BE7-7DD9-47ED-AD99-59B5451C1100}" type="parTrans" cxnId="{2A710578-500F-4EB8-B08D-687152A09A35}">
      <dgm:prSet/>
      <dgm:spPr/>
      <dgm:t>
        <a:bodyPr/>
        <a:lstStyle/>
        <a:p>
          <a:endParaRPr lang="ru-RU"/>
        </a:p>
      </dgm:t>
    </dgm:pt>
    <dgm:pt modelId="{80FFF2FD-7F6E-4FE1-A825-A76BA0105B9D}" type="sibTrans" cxnId="{2A710578-500F-4EB8-B08D-687152A09A35}">
      <dgm:prSet/>
      <dgm:spPr/>
      <dgm:t>
        <a:bodyPr/>
        <a:lstStyle/>
        <a:p>
          <a:endParaRPr lang="ru-RU"/>
        </a:p>
      </dgm:t>
    </dgm:pt>
    <dgm:pt modelId="{91FC1B5A-06AA-4B35-8350-7172C5DFF1A3}">
      <dgm:prSet custT="1"/>
      <dgm:spPr/>
      <dgm:t>
        <a:bodyPr/>
        <a:lstStyle/>
        <a:p>
          <a:r>
            <a:rPr lang="ru-RU" sz="1400" b="1" dirty="0" smtClean="0"/>
            <a:t>Диктат атеизма</a:t>
          </a:r>
          <a:endParaRPr lang="ru-RU" sz="1400" b="1" dirty="0"/>
        </a:p>
      </dgm:t>
    </dgm:pt>
    <dgm:pt modelId="{CD49F2DD-2924-4F63-AC1C-B3F9231F43E4}" type="parTrans" cxnId="{8DCD5B70-F025-49F9-8F0D-B78E725F6E18}">
      <dgm:prSet/>
      <dgm:spPr/>
      <dgm:t>
        <a:bodyPr/>
        <a:lstStyle/>
        <a:p>
          <a:endParaRPr lang="ru-RU"/>
        </a:p>
      </dgm:t>
    </dgm:pt>
    <dgm:pt modelId="{23C0940E-3E34-4982-B589-1B70097C3B0A}" type="sibTrans" cxnId="{8DCD5B70-F025-49F9-8F0D-B78E725F6E18}">
      <dgm:prSet/>
      <dgm:spPr/>
      <dgm:t>
        <a:bodyPr/>
        <a:lstStyle/>
        <a:p>
          <a:endParaRPr lang="ru-RU"/>
        </a:p>
      </dgm:t>
    </dgm:pt>
    <dgm:pt modelId="{27017EE3-782E-4E26-B944-83B6252B0ED2}">
      <dgm:prSet custT="1"/>
      <dgm:spPr/>
      <dgm:t>
        <a:bodyPr/>
        <a:lstStyle/>
        <a:p>
          <a:r>
            <a:rPr lang="ru-RU" sz="2000" b="1" dirty="0" smtClean="0"/>
            <a:t>В сфере национальных отношений</a:t>
          </a:r>
          <a:endParaRPr lang="ru-RU" sz="2000" dirty="0"/>
        </a:p>
      </dgm:t>
    </dgm:pt>
    <dgm:pt modelId="{F325611D-5A81-4840-BDDA-463379AC22DD}" type="parTrans" cxnId="{AF154656-2831-4F0D-A2A8-83C42AFEE0A6}">
      <dgm:prSet/>
      <dgm:spPr/>
      <dgm:t>
        <a:bodyPr/>
        <a:lstStyle/>
        <a:p>
          <a:endParaRPr lang="ru-RU"/>
        </a:p>
      </dgm:t>
    </dgm:pt>
    <dgm:pt modelId="{8DAC5946-8119-4E8F-8CE6-8C082FF16AB2}" type="sibTrans" cxnId="{AF154656-2831-4F0D-A2A8-83C42AFEE0A6}">
      <dgm:prSet/>
      <dgm:spPr/>
      <dgm:t>
        <a:bodyPr/>
        <a:lstStyle/>
        <a:p>
          <a:endParaRPr lang="ru-RU"/>
        </a:p>
      </dgm:t>
    </dgm:pt>
    <dgm:pt modelId="{B8AB746F-164E-4A0C-B4AC-F5880EDD6A29}">
      <dgm:prSet custT="1"/>
      <dgm:spPr/>
      <dgm:t>
        <a:bodyPr/>
        <a:lstStyle/>
        <a:p>
          <a:r>
            <a:rPr lang="ru-RU" sz="1400" b="1" dirty="0" smtClean="0"/>
            <a:t>Федеративное государство по форме, унитарное по сути</a:t>
          </a:r>
          <a:endParaRPr lang="ru-RU" sz="1400" b="1" dirty="0"/>
        </a:p>
      </dgm:t>
    </dgm:pt>
    <dgm:pt modelId="{4F044465-60CD-4D2E-BB41-D5FA4F403E0E}" type="parTrans" cxnId="{FCD32431-41E4-403A-BD1B-88421FFFE2A8}">
      <dgm:prSet/>
      <dgm:spPr/>
      <dgm:t>
        <a:bodyPr/>
        <a:lstStyle/>
        <a:p>
          <a:endParaRPr lang="ru-RU"/>
        </a:p>
      </dgm:t>
    </dgm:pt>
    <dgm:pt modelId="{BF4600F1-8D07-469F-BD0D-3CE260FCA8AC}" type="sibTrans" cxnId="{FCD32431-41E4-403A-BD1B-88421FFFE2A8}">
      <dgm:prSet/>
      <dgm:spPr/>
      <dgm:t>
        <a:bodyPr/>
        <a:lstStyle/>
        <a:p>
          <a:endParaRPr lang="ru-RU"/>
        </a:p>
      </dgm:t>
    </dgm:pt>
    <dgm:pt modelId="{8DEE3EFD-7D41-4BC3-B445-7536323B2A43}">
      <dgm:prSet custT="1"/>
      <dgm:spPr/>
      <dgm:t>
        <a:bodyPr/>
        <a:lstStyle/>
        <a:p>
          <a:r>
            <a:rPr lang="ru-RU" sz="1400" b="1" dirty="0" smtClean="0"/>
            <a:t>Тенденция к русификации народов СССР</a:t>
          </a:r>
          <a:endParaRPr lang="ru-RU" sz="1400" b="1" dirty="0"/>
        </a:p>
      </dgm:t>
    </dgm:pt>
    <dgm:pt modelId="{D400C723-DB45-4AD7-9B95-3791E34E1537}" type="parTrans" cxnId="{C4C5867B-4EE8-4F74-B368-F28612AC8F1D}">
      <dgm:prSet/>
      <dgm:spPr/>
      <dgm:t>
        <a:bodyPr/>
        <a:lstStyle/>
        <a:p>
          <a:endParaRPr lang="ru-RU"/>
        </a:p>
      </dgm:t>
    </dgm:pt>
    <dgm:pt modelId="{4A88ACAA-308D-4EC2-A8DD-24EA0FF5F75F}" type="sibTrans" cxnId="{C4C5867B-4EE8-4F74-B368-F28612AC8F1D}">
      <dgm:prSet/>
      <dgm:spPr/>
      <dgm:t>
        <a:bodyPr/>
        <a:lstStyle/>
        <a:p>
          <a:endParaRPr lang="ru-RU"/>
        </a:p>
      </dgm:t>
    </dgm:pt>
    <dgm:pt modelId="{897E1A76-6BB8-42B6-AFB1-3C3B7AF114EE}">
      <dgm:prSet custT="1"/>
      <dgm:spPr/>
      <dgm:t>
        <a:bodyPr/>
        <a:lstStyle/>
        <a:p>
          <a:r>
            <a:rPr lang="ru-RU" sz="1400" b="1" smtClean="0"/>
            <a:t>Ограничение политических и экономических прав союзных и автономных республик</a:t>
          </a:r>
          <a:endParaRPr lang="ru-RU" sz="1400" b="1"/>
        </a:p>
      </dgm:t>
    </dgm:pt>
    <dgm:pt modelId="{8208DD17-90E3-49C6-AFA6-D13A0A9A9ACB}" type="parTrans" cxnId="{FBC03BD8-5A86-4C6E-AC20-3FAE269260D6}">
      <dgm:prSet/>
      <dgm:spPr/>
      <dgm:t>
        <a:bodyPr/>
        <a:lstStyle/>
        <a:p>
          <a:endParaRPr lang="ru-RU"/>
        </a:p>
      </dgm:t>
    </dgm:pt>
    <dgm:pt modelId="{76AD804D-C948-4D92-936E-27E330B6F0B6}" type="sibTrans" cxnId="{FBC03BD8-5A86-4C6E-AC20-3FAE269260D6}">
      <dgm:prSet/>
      <dgm:spPr/>
      <dgm:t>
        <a:bodyPr/>
        <a:lstStyle/>
        <a:p>
          <a:endParaRPr lang="ru-RU"/>
        </a:p>
      </dgm:t>
    </dgm:pt>
    <dgm:pt modelId="{8265DE0B-FDC3-4F4F-9106-A61CAE339928}">
      <dgm:prSet phldrT="[Текст]" custT="1"/>
      <dgm:spPr/>
      <dgm:t>
        <a:bodyPr/>
        <a:lstStyle/>
        <a:p>
          <a:r>
            <a:rPr lang="ru-RU" sz="1400" b="1" dirty="0" smtClean="0"/>
            <a:t>Сращивание партийного и государственного аппаратов </a:t>
          </a:r>
          <a:endParaRPr lang="ru-RU" sz="1400" b="1" dirty="0"/>
        </a:p>
      </dgm:t>
    </dgm:pt>
    <dgm:pt modelId="{09FE056C-65B8-46A7-B5BD-05B8B0E88790}" type="parTrans" cxnId="{F68CE502-F637-41A4-BDF4-B5776637D91B}">
      <dgm:prSet/>
      <dgm:spPr/>
      <dgm:t>
        <a:bodyPr/>
        <a:lstStyle/>
        <a:p>
          <a:endParaRPr lang="ru-RU"/>
        </a:p>
      </dgm:t>
    </dgm:pt>
    <dgm:pt modelId="{74B94C1A-160C-4642-B3CE-CF44F86B4719}" type="sibTrans" cxnId="{F68CE502-F637-41A4-BDF4-B5776637D91B}">
      <dgm:prSet/>
      <dgm:spPr/>
      <dgm:t>
        <a:bodyPr/>
        <a:lstStyle/>
        <a:p>
          <a:endParaRPr lang="ru-RU"/>
        </a:p>
      </dgm:t>
    </dgm:pt>
    <dgm:pt modelId="{75E58D9D-17DF-45AF-9B94-9CC04A601552}" type="pres">
      <dgm:prSet presAssocID="{17240FB8-031F-4074-BCA1-28CF8E91FD0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292C85-5067-42E6-B54A-44FEF3C18D27}" type="pres">
      <dgm:prSet presAssocID="{DE8B4DF8-44FF-42F6-9551-BF85C1D33C20}" presName="linNode" presStyleCnt="0"/>
      <dgm:spPr/>
    </dgm:pt>
    <dgm:pt modelId="{584944B1-598A-4C4D-8F94-1996ED15C5AB}" type="pres">
      <dgm:prSet presAssocID="{DE8B4DF8-44FF-42F6-9551-BF85C1D33C20}" presName="parentText" presStyleLbl="node1" presStyleIdx="0" presStyleCnt="4" custScaleX="691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A24351-FB27-4E5D-8F8A-9D2A41EC8EFA}" type="pres">
      <dgm:prSet presAssocID="{DE8B4DF8-44FF-42F6-9551-BF85C1D33C20}" presName="descendantText" presStyleLbl="alignAccFollowNode1" presStyleIdx="0" presStyleCnt="4" custScaleX="123077" custScaleY="120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23D73-7FB8-4EFD-AA9B-A7F04E6AC2D0}" type="pres">
      <dgm:prSet presAssocID="{46F2B78E-36FB-42A6-A66D-1C65AF8D24E5}" presName="sp" presStyleCnt="0"/>
      <dgm:spPr/>
    </dgm:pt>
    <dgm:pt modelId="{D6208956-087C-437D-843D-895F296571E3}" type="pres">
      <dgm:prSet presAssocID="{1A586EC9-A179-4800-AE7F-E645DFA381DC}" presName="linNode" presStyleCnt="0"/>
      <dgm:spPr/>
    </dgm:pt>
    <dgm:pt modelId="{77B2C6C9-63F6-4B67-9C60-1F6DD3ED9851}" type="pres">
      <dgm:prSet presAssocID="{1A586EC9-A179-4800-AE7F-E645DFA381DC}" presName="parentText" presStyleLbl="node1" presStyleIdx="1" presStyleCnt="4" custScaleX="712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D0D140-7770-423B-9587-F7878C7E977A}" type="pres">
      <dgm:prSet presAssocID="{1A586EC9-A179-4800-AE7F-E645DFA381DC}" presName="descendantText" presStyleLbl="alignAccFollowNode1" presStyleIdx="1" presStyleCnt="4" custScaleX="124811" custScaleY="1175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EDFA48-9B73-434A-8A4B-AE9DEB077977}" type="pres">
      <dgm:prSet presAssocID="{42C918FB-001B-4894-ADF1-8B04E027EDE2}" presName="sp" presStyleCnt="0"/>
      <dgm:spPr/>
    </dgm:pt>
    <dgm:pt modelId="{FF654B4D-3B0A-48E3-AAE9-E22998D77BC6}" type="pres">
      <dgm:prSet presAssocID="{F3A9A6D8-9170-473C-84C6-410FF51C2C4E}" presName="linNode" presStyleCnt="0"/>
      <dgm:spPr/>
    </dgm:pt>
    <dgm:pt modelId="{3D6C552B-D22B-4C7B-8980-256195BD5132}" type="pres">
      <dgm:prSet presAssocID="{F3A9A6D8-9170-473C-84C6-410FF51C2C4E}" presName="parentText" presStyleLbl="node1" presStyleIdx="2" presStyleCnt="4" custScaleX="67593" custLinFactNeighborX="-543" custLinFactNeighborY="-15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2DD956-C683-41D4-95B0-37C0EC42115B}" type="pres">
      <dgm:prSet presAssocID="{F3A9A6D8-9170-473C-84C6-410FF51C2C4E}" presName="descendantText" presStyleLbl="alignAccFollowNode1" presStyleIdx="2" presStyleCnt="4" custScaleX="118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07DD30-2215-4DFF-BC86-744F81204555}" type="pres">
      <dgm:prSet presAssocID="{282CFE18-2CC9-4586-9A51-EFF0402597CC}" presName="sp" presStyleCnt="0"/>
      <dgm:spPr/>
    </dgm:pt>
    <dgm:pt modelId="{C329E117-B47F-4BEB-8B60-B76CFFEBA2F6}" type="pres">
      <dgm:prSet presAssocID="{27017EE3-782E-4E26-B944-83B6252B0ED2}" presName="linNode" presStyleCnt="0"/>
      <dgm:spPr/>
    </dgm:pt>
    <dgm:pt modelId="{B084A43D-76FD-4533-9EE1-FC5813364F29}" type="pres">
      <dgm:prSet presAssocID="{27017EE3-782E-4E26-B944-83B6252B0ED2}" presName="parentText" presStyleLbl="node1" presStyleIdx="3" presStyleCnt="4" custScaleX="73356" custLinFactNeighborX="-965" custLinFactNeighborY="-30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499901-14F7-4044-8CA7-9ACF2EFF60BC}" type="pres">
      <dgm:prSet presAssocID="{27017EE3-782E-4E26-B944-83B6252B0ED2}" presName="descendantText" presStyleLbl="alignAccFollowNode1" presStyleIdx="3" presStyleCnt="4" custScaleX="1328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B5B0C5-651D-48BB-BDC5-72472F82D400}" type="presOf" srcId="{DE8B4DF8-44FF-42F6-9551-BF85C1D33C20}" destId="{584944B1-598A-4C4D-8F94-1996ED15C5AB}" srcOrd="0" destOrd="0" presId="urn:microsoft.com/office/officeart/2005/8/layout/vList5"/>
    <dgm:cxn modelId="{3C85B65D-D50C-4A28-8A6D-ED9E5894EF9C}" srcId="{1A586EC9-A179-4800-AE7F-E645DFA381DC}" destId="{40FF7C45-1FAC-4B30-862C-BF424ED88451}" srcOrd="4" destOrd="0" parTransId="{EDD1E776-9C73-449B-ADB0-FCEB6C4B9F6B}" sibTransId="{22768206-30FD-44AB-8713-CF861B3D8B26}"/>
    <dgm:cxn modelId="{994C7F6B-2024-4AB7-82D9-9729E285F973}" srcId="{DE8B4DF8-44FF-42F6-9551-BF85C1D33C20}" destId="{FBA38825-76FE-406E-B849-5AB53E39F6DE}" srcOrd="4" destOrd="0" parTransId="{6153695A-F31A-422F-9CF1-7F7F9261A7BA}" sibTransId="{6666096E-BC21-46D5-B291-E49759253BE3}"/>
    <dgm:cxn modelId="{8DCD5B70-F025-49F9-8F0D-B78E725F6E18}" srcId="{F3A9A6D8-9170-473C-84C6-410FF51C2C4E}" destId="{91FC1B5A-06AA-4B35-8350-7172C5DFF1A3}" srcOrd="3" destOrd="0" parTransId="{CD49F2DD-2924-4F63-AC1C-B3F9231F43E4}" sibTransId="{23C0940E-3E34-4982-B589-1B70097C3B0A}"/>
    <dgm:cxn modelId="{6DC31478-8FD7-4E08-9AAA-6F317107B7FF}" srcId="{17240FB8-031F-4074-BCA1-28CF8E91FD09}" destId="{F3A9A6D8-9170-473C-84C6-410FF51C2C4E}" srcOrd="2" destOrd="0" parTransId="{F21969D0-A1D3-4DEB-944D-F176E7B50940}" sibTransId="{282CFE18-2CC9-4586-9A51-EFF0402597CC}"/>
    <dgm:cxn modelId="{EA093E2D-606F-44A2-85FF-797B35FB0C79}" srcId="{F3A9A6D8-9170-473C-84C6-410FF51C2C4E}" destId="{39F32F8E-84CB-481C-BA7F-561D44925675}" srcOrd="1" destOrd="0" parTransId="{80E24328-04B0-4B0F-B3CF-F86494C34AE9}" sibTransId="{4BF17FE1-508C-4AAB-AAD2-D096EAE1D399}"/>
    <dgm:cxn modelId="{ABD5215F-C2A7-4365-B810-A1132165A138}" type="presOf" srcId="{CA7B8120-3DEA-4F60-8A05-D67FAEADBA46}" destId="{80D0D140-7770-423B-9587-F7878C7E977A}" srcOrd="0" destOrd="0" presId="urn:microsoft.com/office/officeart/2005/8/layout/vList5"/>
    <dgm:cxn modelId="{264D5D37-5678-41EF-8D6D-9B18D3578488}" type="presOf" srcId="{897E1A76-6BB8-42B6-AFB1-3C3B7AF114EE}" destId="{D9499901-14F7-4044-8CA7-9ACF2EFF60BC}" srcOrd="0" destOrd="2" presId="urn:microsoft.com/office/officeart/2005/8/layout/vList5"/>
    <dgm:cxn modelId="{78E65E42-0C2B-4A4C-8CB5-FDAE01F35849}" type="presOf" srcId="{17240FB8-031F-4074-BCA1-28CF8E91FD09}" destId="{75E58D9D-17DF-45AF-9B94-9CC04A601552}" srcOrd="0" destOrd="0" presId="urn:microsoft.com/office/officeart/2005/8/layout/vList5"/>
    <dgm:cxn modelId="{1AAD1564-CB73-4F00-ADFD-96EC5D00AA17}" srcId="{DE8B4DF8-44FF-42F6-9551-BF85C1D33C20}" destId="{A14D9FE3-B5D1-42EA-97B4-6B24A4A7DC16}" srcOrd="0" destOrd="0" parTransId="{3D4861FB-29E1-483C-A8D5-199546F54819}" sibTransId="{E04CBD15-6219-4455-A366-306F73E9BBA3}"/>
    <dgm:cxn modelId="{F68CE502-F637-41A4-BDF4-B5776637D91B}" srcId="{1A586EC9-A179-4800-AE7F-E645DFA381DC}" destId="{8265DE0B-FDC3-4F4F-9106-A61CAE339928}" srcOrd="1" destOrd="0" parTransId="{09FE056C-65B8-46A7-B5BD-05B8B0E88790}" sibTransId="{74B94C1A-160C-4642-B3CE-CF44F86B4719}"/>
    <dgm:cxn modelId="{50F56C47-0969-4AA6-94B2-537786634C05}" type="presOf" srcId="{1A586EC9-A179-4800-AE7F-E645DFA381DC}" destId="{77B2C6C9-63F6-4B67-9C60-1F6DD3ED9851}" srcOrd="0" destOrd="0" presId="urn:microsoft.com/office/officeart/2005/8/layout/vList5"/>
    <dgm:cxn modelId="{C4C5867B-4EE8-4F74-B368-F28612AC8F1D}" srcId="{27017EE3-782E-4E26-B944-83B6252B0ED2}" destId="{8DEE3EFD-7D41-4BC3-B445-7536323B2A43}" srcOrd="1" destOrd="0" parTransId="{D400C723-DB45-4AD7-9B95-3791E34E1537}" sibTransId="{4A88ACAA-308D-4EC2-A8DD-24EA0FF5F75F}"/>
    <dgm:cxn modelId="{B1DDA240-2ED7-48B9-BFB0-969220984611}" type="presOf" srcId="{8265DE0B-FDC3-4F4F-9106-A61CAE339928}" destId="{80D0D140-7770-423B-9587-F7878C7E977A}" srcOrd="0" destOrd="1" presId="urn:microsoft.com/office/officeart/2005/8/layout/vList5"/>
    <dgm:cxn modelId="{3C44B1D0-9897-4521-BA8F-2EAF22B138B7}" srcId="{F3A9A6D8-9170-473C-84C6-410FF51C2C4E}" destId="{E45DC655-3C2E-45DD-AA7D-94A5598053F3}" srcOrd="0" destOrd="0" parTransId="{ADA6A7F5-1E48-49F3-83AB-68F9243B73E2}" sibTransId="{FF514231-9922-42BA-A380-67093E267E78}"/>
    <dgm:cxn modelId="{E851838C-FE71-45FA-8BBA-9525E178118D}" type="presOf" srcId="{B93F922A-523E-4F59-B5B4-70523F83FAE5}" destId="{80D0D140-7770-423B-9587-F7878C7E977A}" srcOrd="0" destOrd="3" presId="urn:microsoft.com/office/officeart/2005/8/layout/vList5"/>
    <dgm:cxn modelId="{C548D59E-50F1-4F03-89DD-6A66625ABECB}" srcId="{1A586EC9-A179-4800-AE7F-E645DFA381DC}" destId="{CA7B8120-3DEA-4F60-8A05-D67FAEADBA46}" srcOrd="0" destOrd="0" parTransId="{7C57B1A8-E1A4-439E-A0A3-2B5876501790}" sibTransId="{779DC33C-5D83-4F9A-8ECA-BAF195207638}"/>
    <dgm:cxn modelId="{0BC32AF6-AB33-4ADF-A86B-F7E8E9F1A099}" srcId="{DE8B4DF8-44FF-42F6-9551-BF85C1D33C20}" destId="{B0C2DA01-8024-48CD-804D-833066EAC42B}" srcOrd="2" destOrd="0" parTransId="{553E99A8-5CF0-48C9-81B6-792CFA6B27D9}" sibTransId="{EACBD8A0-D1B9-44B0-950F-6DD7ABCC009F}"/>
    <dgm:cxn modelId="{274FB53A-4667-4382-9716-F1F18DBB9BD4}" type="presOf" srcId="{39F32F8E-84CB-481C-BA7F-561D44925675}" destId="{032DD956-C683-41D4-95B0-37C0EC42115B}" srcOrd="0" destOrd="1" presId="urn:microsoft.com/office/officeart/2005/8/layout/vList5"/>
    <dgm:cxn modelId="{25A6D870-0083-4267-88BC-EFAADF151567}" type="presOf" srcId="{91FC1B5A-06AA-4B35-8350-7172C5DFF1A3}" destId="{032DD956-C683-41D4-95B0-37C0EC42115B}" srcOrd="0" destOrd="3" presId="urn:microsoft.com/office/officeart/2005/8/layout/vList5"/>
    <dgm:cxn modelId="{B3045883-B0DC-49D9-B7EB-9C933492E687}" type="presOf" srcId="{CCBE65BE-30D5-42F1-BCB5-BE4943D73B74}" destId="{59A24351-FB27-4E5D-8F8A-9D2A41EC8EFA}" srcOrd="0" destOrd="1" presId="urn:microsoft.com/office/officeart/2005/8/layout/vList5"/>
    <dgm:cxn modelId="{B771F8DE-E1F5-415A-9E5E-CDB2E8D2C248}" srcId="{1A586EC9-A179-4800-AE7F-E645DFA381DC}" destId="{B93F922A-523E-4F59-B5B4-70523F83FAE5}" srcOrd="3" destOrd="0" parTransId="{C42D8DB6-4DD8-4045-8421-0A4A03BF2F7E}" sibTransId="{8BCCEE96-7A47-491B-9A3B-F2E78F4E774F}"/>
    <dgm:cxn modelId="{851CF066-CBE5-4A80-B785-DDB54C95FC4A}" srcId="{17240FB8-031F-4074-BCA1-28CF8E91FD09}" destId="{DE8B4DF8-44FF-42F6-9551-BF85C1D33C20}" srcOrd="0" destOrd="0" parTransId="{3338DE4A-1194-492A-93C0-D57A652CB64B}" sibTransId="{46F2B78E-36FB-42A6-A66D-1C65AF8D24E5}"/>
    <dgm:cxn modelId="{54333124-E713-4AD7-901C-5757D4F84304}" srcId="{DE8B4DF8-44FF-42F6-9551-BF85C1D33C20}" destId="{CCBE65BE-30D5-42F1-BCB5-BE4943D73B74}" srcOrd="1" destOrd="0" parTransId="{2A3C592E-536D-4B91-BBBB-D3CD63D22ABD}" sibTransId="{2BAD5F2B-2B2D-4473-88E3-4D8E761BC062}"/>
    <dgm:cxn modelId="{A6166784-D28F-42BC-8BAB-50C075985F82}" type="presOf" srcId="{45F2DCD9-DF82-49E2-8D68-DFE29D2C860D}" destId="{59A24351-FB27-4E5D-8F8A-9D2A41EC8EFA}" srcOrd="0" destOrd="3" presId="urn:microsoft.com/office/officeart/2005/8/layout/vList5"/>
    <dgm:cxn modelId="{B193BB61-8E25-4B84-ADCC-6D310561A694}" type="presOf" srcId="{8F6C5115-0310-40DC-804E-228BDCBFDB22}" destId="{80D0D140-7770-423B-9587-F7878C7E977A}" srcOrd="0" destOrd="2" presId="urn:microsoft.com/office/officeart/2005/8/layout/vList5"/>
    <dgm:cxn modelId="{94950713-654C-4C07-887E-446302DB566E}" type="presOf" srcId="{40FF7C45-1FAC-4B30-862C-BF424ED88451}" destId="{80D0D140-7770-423B-9587-F7878C7E977A}" srcOrd="0" destOrd="4" presId="urn:microsoft.com/office/officeart/2005/8/layout/vList5"/>
    <dgm:cxn modelId="{2A710578-500F-4EB8-B08D-687152A09A35}" srcId="{F3A9A6D8-9170-473C-84C6-410FF51C2C4E}" destId="{B081D219-AB41-468E-B248-18ED4DC40F41}" srcOrd="2" destOrd="0" parTransId="{51D13BE7-7DD9-47ED-AD99-59B5451C1100}" sibTransId="{80FFF2FD-7F6E-4FE1-A825-A76BA0105B9D}"/>
    <dgm:cxn modelId="{91FE22CB-26BE-4FE9-B94A-787A88536B5B}" type="presOf" srcId="{B0C2DA01-8024-48CD-804D-833066EAC42B}" destId="{59A24351-FB27-4E5D-8F8A-9D2A41EC8EFA}" srcOrd="0" destOrd="2" presId="urn:microsoft.com/office/officeart/2005/8/layout/vList5"/>
    <dgm:cxn modelId="{49E6647F-2570-4054-8A57-A5543D8AD447}" type="presOf" srcId="{27017EE3-782E-4E26-B944-83B6252B0ED2}" destId="{B084A43D-76FD-4533-9EE1-FC5813364F29}" srcOrd="0" destOrd="0" presId="urn:microsoft.com/office/officeart/2005/8/layout/vList5"/>
    <dgm:cxn modelId="{7AA887AD-5B06-4EF7-AA58-322706B24ABB}" type="presOf" srcId="{F3A9A6D8-9170-473C-84C6-410FF51C2C4E}" destId="{3D6C552B-D22B-4C7B-8980-256195BD5132}" srcOrd="0" destOrd="0" presId="urn:microsoft.com/office/officeart/2005/8/layout/vList5"/>
    <dgm:cxn modelId="{020F9311-1E3D-48E6-8465-4FE8A09AEE2B}" type="presOf" srcId="{FBA38825-76FE-406E-B849-5AB53E39F6DE}" destId="{59A24351-FB27-4E5D-8F8A-9D2A41EC8EFA}" srcOrd="0" destOrd="4" presId="urn:microsoft.com/office/officeart/2005/8/layout/vList5"/>
    <dgm:cxn modelId="{DD03F250-008B-4970-A653-07DC773A5942}" type="presOf" srcId="{B081D219-AB41-468E-B248-18ED4DC40F41}" destId="{032DD956-C683-41D4-95B0-37C0EC42115B}" srcOrd="0" destOrd="2" presId="urn:microsoft.com/office/officeart/2005/8/layout/vList5"/>
    <dgm:cxn modelId="{FCD32431-41E4-403A-BD1B-88421FFFE2A8}" srcId="{27017EE3-782E-4E26-B944-83B6252B0ED2}" destId="{B8AB746F-164E-4A0C-B4AC-F5880EDD6A29}" srcOrd="0" destOrd="0" parTransId="{4F044465-60CD-4D2E-BB41-D5FA4F403E0E}" sibTransId="{BF4600F1-8D07-469F-BD0D-3CE260FCA8AC}"/>
    <dgm:cxn modelId="{FBC03BD8-5A86-4C6E-AC20-3FAE269260D6}" srcId="{27017EE3-782E-4E26-B944-83B6252B0ED2}" destId="{897E1A76-6BB8-42B6-AFB1-3C3B7AF114EE}" srcOrd="2" destOrd="0" parTransId="{8208DD17-90E3-49C6-AFA6-D13A0A9A9ACB}" sibTransId="{76AD804D-C948-4D92-936E-27E330B6F0B6}"/>
    <dgm:cxn modelId="{46B092E4-7DEB-4AD8-A98E-A6E3DAAD7377}" type="presOf" srcId="{B8AB746F-164E-4A0C-B4AC-F5880EDD6A29}" destId="{D9499901-14F7-4044-8CA7-9ACF2EFF60BC}" srcOrd="0" destOrd="0" presId="urn:microsoft.com/office/officeart/2005/8/layout/vList5"/>
    <dgm:cxn modelId="{A7724549-C6B0-4A39-912D-3CA5BE3EC3DE}" srcId="{DE8B4DF8-44FF-42F6-9551-BF85C1D33C20}" destId="{45F2DCD9-DF82-49E2-8D68-DFE29D2C860D}" srcOrd="3" destOrd="0" parTransId="{47ED1BAC-887C-4344-AFF0-EF8178F8C8C8}" sibTransId="{9645453D-6044-448D-BDD5-3D6C3578255C}"/>
    <dgm:cxn modelId="{12F1CA5E-1DB3-4F7D-ABE7-0A04495D57C4}" type="presOf" srcId="{E45DC655-3C2E-45DD-AA7D-94A5598053F3}" destId="{032DD956-C683-41D4-95B0-37C0EC42115B}" srcOrd="0" destOrd="0" presId="urn:microsoft.com/office/officeart/2005/8/layout/vList5"/>
    <dgm:cxn modelId="{2012E8C5-AD97-4AC2-AC32-325F750636B7}" srcId="{1A586EC9-A179-4800-AE7F-E645DFA381DC}" destId="{8F6C5115-0310-40DC-804E-228BDCBFDB22}" srcOrd="2" destOrd="0" parTransId="{491CD1FF-93A6-43AD-AAF3-D0C6548626D8}" sibTransId="{79E53EA7-5D83-42D4-AAC5-863A7BDFF3E6}"/>
    <dgm:cxn modelId="{AF154656-2831-4F0D-A2A8-83C42AFEE0A6}" srcId="{17240FB8-031F-4074-BCA1-28CF8E91FD09}" destId="{27017EE3-782E-4E26-B944-83B6252B0ED2}" srcOrd="3" destOrd="0" parTransId="{F325611D-5A81-4840-BDDA-463379AC22DD}" sibTransId="{8DAC5946-8119-4E8F-8CE6-8C082FF16AB2}"/>
    <dgm:cxn modelId="{0E8639BC-5DFD-4DB8-816D-3D139315B704}" type="presOf" srcId="{8DEE3EFD-7D41-4BC3-B445-7536323B2A43}" destId="{D9499901-14F7-4044-8CA7-9ACF2EFF60BC}" srcOrd="0" destOrd="1" presId="urn:microsoft.com/office/officeart/2005/8/layout/vList5"/>
    <dgm:cxn modelId="{F4029D17-CBC3-4F1D-97CC-7FCF6ADA3CC5}" srcId="{17240FB8-031F-4074-BCA1-28CF8E91FD09}" destId="{1A586EC9-A179-4800-AE7F-E645DFA381DC}" srcOrd="1" destOrd="0" parTransId="{B1619087-FA47-430B-A22A-DF85FA649D66}" sibTransId="{42C918FB-001B-4894-ADF1-8B04E027EDE2}"/>
    <dgm:cxn modelId="{F960DF3D-7CAE-4E7E-B4C4-DD0511E9E7C7}" type="presOf" srcId="{A14D9FE3-B5D1-42EA-97B4-6B24A4A7DC16}" destId="{59A24351-FB27-4E5D-8F8A-9D2A41EC8EFA}" srcOrd="0" destOrd="0" presId="urn:microsoft.com/office/officeart/2005/8/layout/vList5"/>
    <dgm:cxn modelId="{04925621-C551-48E2-8662-12B58941CF08}" type="presParOf" srcId="{75E58D9D-17DF-45AF-9B94-9CC04A601552}" destId="{72292C85-5067-42E6-B54A-44FEF3C18D27}" srcOrd="0" destOrd="0" presId="urn:microsoft.com/office/officeart/2005/8/layout/vList5"/>
    <dgm:cxn modelId="{E1D4070A-ECB7-4C69-B733-37C83A6EE6A5}" type="presParOf" srcId="{72292C85-5067-42E6-B54A-44FEF3C18D27}" destId="{584944B1-598A-4C4D-8F94-1996ED15C5AB}" srcOrd="0" destOrd="0" presId="urn:microsoft.com/office/officeart/2005/8/layout/vList5"/>
    <dgm:cxn modelId="{4E411CA1-7610-4F01-9BAA-880E88A25808}" type="presParOf" srcId="{72292C85-5067-42E6-B54A-44FEF3C18D27}" destId="{59A24351-FB27-4E5D-8F8A-9D2A41EC8EFA}" srcOrd="1" destOrd="0" presId="urn:microsoft.com/office/officeart/2005/8/layout/vList5"/>
    <dgm:cxn modelId="{BDC629FB-3265-4531-942E-DBEF590A6CC3}" type="presParOf" srcId="{75E58D9D-17DF-45AF-9B94-9CC04A601552}" destId="{AAE23D73-7FB8-4EFD-AA9B-A7F04E6AC2D0}" srcOrd="1" destOrd="0" presId="urn:microsoft.com/office/officeart/2005/8/layout/vList5"/>
    <dgm:cxn modelId="{07BB076D-473A-4489-9DEA-FD75A7DC7F2D}" type="presParOf" srcId="{75E58D9D-17DF-45AF-9B94-9CC04A601552}" destId="{D6208956-087C-437D-843D-895F296571E3}" srcOrd="2" destOrd="0" presId="urn:microsoft.com/office/officeart/2005/8/layout/vList5"/>
    <dgm:cxn modelId="{48626F59-9E54-4FED-AA74-A94F2173E7FC}" type="presParOf" srcId="{D6208956-087C-437D-843D-895F296571E3}" destId="{77B2C6C9-63F6-4B67-9C60-1F6DD3ED9851}" srcOrd="0" destOrd="0" presId="urn:microsoft.com/office/officeart/2005/8/layout/vList5"/>
    <dgm:cxn modelId="{797556F9-1C91-4B88-8D4D-6BDB51CA5281}" type="presParOf" srcId="{D6208956-087C-437D-843D-895F296571E3}" destId="{80D0D140-7770-423B-9587-F7878C7E977A}" srcOrd="1" destOrd="0" presId="urn:microsoft.com/office/officeart/2005/8/layout/vList5"/>
    <dgm:cxn modelId="{7BB13629-7C03-4D8A-BC03-AC2378B144E3}" type="presParOf" srcId="{75E58D9D-17DF-45AF-9B94-9CC04A601552}" destId="{80EDFA48-9B73-434A-8A4B-AE9DEB077977}" srcOrd="3" destOrd="0" presId="urn:microsoft.com/office/officeart/2005/8/layout/vList5"/>
    <dgm:cxn modelId="{D944E997-9233-420B-9629-9134A9EA5B94}" type="presParOf" srcId="{75E58D9D-17DF-45AF-9B94-9CC04A601552}" destId="{FF654B4D-3B0A-48E3-AAE9-E22998D77BC6}" srcOrd="4" destOrd="0" presId="urn:microsoft.com/office/officeart/2005/8/layout/vList5"/>
    <dgm:cxn modelId="{99AEB4EB-1782-4048-879D-555151CA1C27}" type="presParOf" srcId="{FF654B4D-3B0A-48E3-AAE9-E22998D77BC6}" destId="{3D6C552B-D22B-4C7B-8980-256195BD5132}" srcOrd="0" destOrd="0" presId="urn:microsoft.com/office/officeart/2005/8/layout/vList5"/>
    <dgm:cxn modelId="{2262723D-17FB-4ED9-BD42-B24FF840B9B0}" type="presParOf" srcId="{FF654B4D-3B0A-48E3-AAE9-E22998D77BC6}" destId="{032DD956-C683-41D4-95B0-37C0EC42115B}" srcOrd="1" destOrd="0" presId="urn:microsoft.com/office/officeart/2005/8/layout/vList5"/>
    <dgm:cxn modelId="{8042EEE9-2F04-4FA7-9B94-52B747F37907}" type="presParOf" srcId="{75E58D9D-17DF-45AF-9B94-9CC04A601552}" destId="{D907DD30-2215-4DFF-BC86-744F81204555}" srcOrd="5" destOrd="0" presId="urn:microsoft.com/office/officeart/2005/8/layout/vList5"/>
    <dgm:cxn modelId="{D1B276F3-4FFD-42A0-AEF7-B29B45D5292F}" type="presParOf" srcId="{75E58D9D-17DF-45AF-9B94-9CC04A601552}" destId="{C329E117-B47F-4BEB-8B60-B76CFFEBA2F6}" srcOrd="6" destOrd="0" presId="urn:microsoft.com/office/officeart/2005/8/layout/vList5"/>
    <dgm:cxn modelId="{CDA2E7DE-6153-4BF6-AEB8-BA0C4D4F38DB}" type="presParOf" srcId="{C329E117-B47F-4BEB-8B60-B76CFFEBA2F6}" destId="{B084A43D-76FD-4533-9EE1-FC5813364F29}" srcOrd="0" destOrd="0" presId="urn:microsoft.com/office/officeart/2005/8/layout/vList5"/>
    <dgm:cxn modelId="{A8910E0D-05E5-45B4-92D6-B23992E141FE}" type="presParOf" srcId="{C329E117-B47F-4BEB-8B60-B76CFFEBA2F6}" destId="{D9499901-14F7-4044-8CA7-9ACF2EFF60BC}" srcOrd="1" destOrd="0" presId="urn:microsoft.com/office/officeart/2005/8/layout/vList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2A14F5-3EF3-4CD6-8E15-CF8B14B5C327}" type="doc">
      <dgm:prSet loTypeId="urn:microsoft.com/office/officeart/2005/8/layout/vList6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947505D-9EF4-4C22-9ABA-4852FFC99EF7}">
      <dgm:prSet phldrT="[Текст]"/>
      <dgm:spPr/>
      <dgm:t>
        <a:bodyPr/>
        <a:lstStyle/>
        <a:p>
          <a:r>
            <a:rPr lang="ru-RU" b="1" dirty="0" smtClean="0"/>
            <a:t>массовых репрессий</a:t>
          </a:r>
          <a:endParaRPr lang="ru-RU" dirty="0"/>
        </a:p>
      </dgm:t>
    </dgm:pt>
    <dgm:pt modelId="{955ECAD4-71B9-44DC-91DE-9B7562352250}" type="parTrans" cxnId="{16C2AAB3-2307-4D21-91A1-D260FCFB7467}">
      <dgm:prSet/>
      <dgm:spPr/>
      <dgm:t>
        <a:bodyPr/>
        <a:lstStyle/>
        <a:p>
          <a:endParaRPr lang="ru-RU"/>
        </a:p>
      </dgm:t>
    </dgm:pt>
    <dgm:pt modelId="{1F0C06EB-2016-41FC-872D-AE008D1939C4}" type="sibTrans" cxnId="{16C2AAB3-2307-4D21-91A1-D260FCFB7467}">
      <dgm:prSet/>
      <dgm:spPr/>
      <dgm:t>
        <a:bodyPr/>
        <a:lstStyle/>
        <a:p>
          <a:endParaRPr lang="ru-RU"/>
        </a:p>
      </dgm:t>
    </dgm:pt>
    <dgm:pt modelId="{7376207D-720E-47DA-B8CF-1861DB8AB166}">
      <dgm:prSet phldrT="[Текст]"/>
      <dgm:spPr/>
      <dgm:t>
        <a:bodyPr anchor="ctr"/>
        <a:lstStyle/>
        <a:p>
          <a:r>
            <a:rPr lang="ru-RU" b="1" dirty="0" smtClean="0"/>
            <a:t>Репрессии как инструмент сохранения режима личной власти Сталина от его возможных противников</a:t>
          </a:r>
          <a:endParaRPr lang="ru-RU" b="1" dirty="0"/>
        </a:p>
      </dgm:t>
    </dgm:pt>
    <dgm:pt modelId="{5A6017FE-34D6-4E2C-8E23-984D0D6BC5D8}" type="parTrans" cxnId="{53A66BE4-DC49-40F4-AE89-ADDC0ACABF81}">
      <dgm:prSet/>
      <dgm:spPr/>
      <dgm:t>
        <a:bodyPr/>
        <a:lstStyle/>
        <a:p>
          <a:endParaRPr lang="ru-RU"/>
        </a:p>
      </dgm:t>
    </dgm:pt>
    <dgm:pt modelId="{8659E78B-06FA-4E4E-B6B0-3C890D6DFB86}" type="sibTrans" cxnId="{53A66BE4-DC49-40F4-AE89-ADDC0ACABF81}">
      <dgm:prSet/>
      <dgm:spPr/>
      <dgm:t>
        <a:bodyPr/>
        <a:lstStyle/>
        <a:p>
          <a:endParaRPr lang="ru-RU"/>
        </a:p>
      </dgm:t>
    </dgm:pt>
    <dgm:pt modelId="{9094AD5F-E375-4894-92F4-D34482B04F37}">
      <dgm:prSet phldrT="[Текст]"/>
      <dgm:spPr>
        <a:solidFill>
          <a:srgbClr val="0070C0"/>
        </a:solidFill>
      </dgm:spPr>
      <dgm:t>
        <a:bodyPr/>
        <a:lstStyle/>
        <a:p>
          <a:r>
            <a:rPr lang="ru-RU" b="1" dirty="0" smtClean="0"/>
            <a:t>формирования культа личности</a:t>
          </a:r>
          <a:endParaRPr lang="ru-RU" dirty="0"/>
        </a:p>
      </dgm:t>
    </dgm:pt>
    <dgm:pt modelId="{083962F1-7AEA-48D5-9490-61E992732D61}" type="parTrans" cxnId="{DACD52C2-84CF-4479-97D3-0A5DB88D5433}">
      <dgm:prSet/>
      <dgm:spPr/>
      <dgm:t>
        <a:bodyPr/>
        <a:lstStyle/>
        <a:p>
          <a:endParaRPr lang="ru-RU"/>
        </a:p>
      </dgm:t>
    </dgm:pt>
    <dgm:pt modelId="{88CA5EBE-5AC9-41C5-926C-1F2A5E584548}" type="sibTrans" cxnId="{DACD52C2-84CF-4479-97D3-0A5DB88D5433}">
      <dgm:prSet/>
      <dgm:spPr/>
      <dgm:t>
        <a:bodyPr/>
        <a:lstStyle/>
        <a:p>
          <a:endParaRPr lang="ru-RU"/>
        </a:p>
      </dgm:t>
    </dgm:pt>
    <dgm:pt modelId="{E8DFC3BA-D236-4317-B79C-1DAECE0BC8DC}">
      <dgm:prSet phldrT="[Текст]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 anchor="ctr"/>
        <a:lstStyle/>
        <a:p>
          <a:r>
            <a:rPr lang="ru-RU" b="1" dirty="0" smtClean="0"/>
            <a:t>Потребности в идеологическом обеспечении функционирования тоталитарной системы</a:t>
          </a:r>
          <a:endParaRPr lang="ru-RU" b="1" dirty="0"/>
        </a:p>
      </dgm:t>
    </dgm:pt>
    <dgm:pt modelId="{916605FC-F900-45F4-A9AF-87BCFBABA322}" type="parTrans" cxnId="{B6E7B213-E554-41BF-9765-48183D292737}">
      <dgm:prSet/>
      <dgm:spPr/>
      <dgm:t>
        <a:bodyPr/>
        <a:lstStyle/>
        <a:p>
          <a:endParaRPr lang="ru-RU"/>
        </a:p>
      </dgm:t>
    </dgm:pt>
    <dgm:pt modelId="{77289B18-F9ED-422A-91D9-41E6F52A1DE2}" type="sibTrans" cxnId="{B6E7B213-E554-41BF-9765-48183D292737}">
      <dgm:prSet/>
      <dgm:spPr/>
      <dgm:t>
        <a:bodyPr/>
        <a:lstStyle/>
        <a:p>
          <a:endParaRPr lang="ru-RU"/>
        </a:p>
      </dgm:t>
    </dgm:pt>
    <dgm:pt modelId="{18BA1C95-8788-43BE-887F-2A16FF90FDC7}">
      <dgm:prSet/>
      <dgm:spPr/>
      <dgm:t>
        <a:bodyPr anchor="ctr"/>
        <a:lstStyle/>
        <a:p>
          <a:r>
            <a:rPr lang="ru-RU" b="1" dirty="0" smtClean="0"/>
            <a:t>Репрессии как главная форма внеэкономического принуждения населения</a:t>
          </a:r>
          <a:endParaRPr lang="ru-RU" b="1" dirty="0"/>
        </a:p>
      </dgm:t>
    </dgm:pt>
    <dgm:pt modelId="{C56EF785-BCAF-4D82-865F-9E6B48F2BBC1}" type="parTrans" cxnId="{43CAB2FB-1070-4A0E-B2F1-00E160F967CE}">
      <dgm:prSet/>
      <dgm:spPr/>
      <dgm:t>
        <a:bodyPr/>
        <a:lstStyle/>
        <a:p>
          <a:endParaRPr lang="ru-RU"/>
        </a:p>
      </dgm:t>
    </dgm:pt>
    <dgm:pt modelId="{381C9C23-7810-4E49-8901-513BAC3E5FC1}" type="sibTrans" cxnId="{43CAB2FB-1070-4A0E-B2F1-00E160F967CE}">
      <dgm:prSet/>
      <dgm:spPr/>
      <dgm:t>
        <a:bodyPr/>
        <a:lstStyle/>
        <a:p>
          <a:endParaRPr lang="ru-RU"/>
        </a:p>
      </dgm:t>
    </dgm:pt>
    <dgm:pt modelId="{6CC09ABE-0ECA-4B4E-8321-4F33BEE8A024}">
      <dgm:prSet/>
      <dgm:spPr/>
      <dgm:t>
        <a:bodyPr anchor="ctr"/>
        <a:lstStyle/>
        <a:p>
          <a:r>
            <a:rPr lang="ru-RU" b="1" dirty="0" smtClean="0"/>
            <a:t>Репрессии как определяющее условие сплочения, сохранения и укрепления тоталитарного общества советского типа</a:t>
          </a:r>
          <a:endParaRPr lang="ru-RU" b="1" dirty="0"/>
        </a:p>
      </dgm:t>
    </dgm:pt>
    <dgm:pt modelId="{5B42ECAB-9F53-4B7B-A450-562EDB219D89}" type="parTrans" cxnId="{CC0F5337-EBE1-4A06-ACD7-C421DA1B4F5B}">
      <dgm:prSet/>
      <dgm:spPr/>
      <dgm:t>
        <a:bodyPr/>
        <a:lstStyle/>
        <a:p>
          <a:endParaRPr lang="ru-RU"/>
        </a:p>
      </dgm:t>
    </dgm:pt>
    <dgm:pt modelId="{477612EB-B17D-49B9-9907-A867F418D777}" type="sibTrans" cxnId="{CC0F5337-EBE1-4A06-ACD7-C421DA1B4F5B}">
      <dgm:prSet/>
      <dgm:spPr/>
      <dgm:t>
        <a:bodyPr/>
        <a:lstStyle/>
        <a:p>
          <a:endParaRPr lang="ru-RU"/>
        </a:p>
      </dgm:t>
    </dgm:pt>
    <dgm:pt modelId="{01F5F397-215A-49A9-A20C-E484B8EB55B0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 anchor="ctr"/>
        <a:lstStyle/>
        <a:p>
          <a:r>
            <a:rPr lang="ru-RU" b="1" dirty="0" smtClean="0"/>
            <a:t>Низкий уровень культуры масс, допускавший существование народной веры в величие и непогрешимость вождя</a:t>
          </a:r>
          <a:endParaRPr lang="ru-RU" b="1" dirty="0"/>
        </a:p>
      </dgm:t>
    </dgm:pt>
    <dgm:pt modelId="{C9D5AD1E-5779-42D7-8204-83B6A049D077}" type="parTrans" cxnId="{DEB391BA-A3B8-4719-8DFD-4F5B8CFA9AE8}">
      <dgm:prSet/>
      <dgm:spPr/>
      <dgm:t>
        <a:bodyPr/>
        <a:lstStyle/>
        <a:p>
          <a:endParaRPr lang="ru-RU"/>
        </a:p>
      </dgm:t>
    </dgm:pt>
    <dgm:pt modelId="{1B43E2A0-0661-43B4-9883-3FC9F065C8FD}" type="sibTrans" cxnId="{DEB391BA-A3B8-4719-8DFD-4F5B8CFA9AE8}">
      <dgm:prSet/>
      <dgm:spPr/>
      <dgm:t>
        <a:bodyPr/>
        <a:lstStyle/>
        <a:p>
          <a:endParaRPr lang="ru-RU"/>
        </a:p>
      </dgm:t>
    </dgm:pt>
    <dgm:pt modelId="{BFE21537-AB4F-4908-9028-2938E4149F4E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 anchor="ctr"/>
        <a:lstStyle/>
        <a:p>
          <a:r>
            <a:rPr lang="ru-RU" b="1" dirty="0" smtClean="0"/>
            <a:t>Личные качества Сталина</a:t>
          </a:r>
          <a:endParaRPr lang="ru-RU" b="1" dirty="0"/>
        </a:p>
      </dgm:t>
    </dgm:pt>
    <dgm:pt modelId="{446608AF-A20F-4AFF-A999-4CC448A578FA}" type="parTrans" cxnId="{2AB9991E-D856-49DE-A695-E6E106EB5246}">
      <dgm:prSet/>
      <dgm:spPr/>
      <dgm:t>
        <a:bodyPr/>
        <a:lstStyle/>
        <a:p>
          <a:endParaRPr lang="ru-RU"/>
        </a:p>
      </dgm:t>
    </dgm:pt>
    <dgm:pt modelId="{770A1EB5-7758-4CBF-9C44-4C670F2C50D5}" type="sibTrans" cxnId="{2AB9991E-D856-49DE-A695-E6E106EB5246}">
      <dgm:prSet/>
      <dgm:spPr/>
      <dgm:t>
        <a:bodyPr/>
        <a:lstStyle/>
        <a:p>
          <a:endParaRPr lang="ru-RU"/>
        </a:p>
      </dgm:t>
    </dgm:pt>
    <dgm:pt modelId="{B3D192C5-D0CB-4999-A716-74A4FCFA8DCA}" type="pres">
      <dgm:prSet presAssocID="{8C2A14F5-3EF3-4CD6-8E15-CF8B14B5C32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113D02B-323C-432B-9B4B-9C3F475C9C7B}" type="pres">
      <dgm:prSet presAssocID="{0947505D-9EF4-4C22-9ABA-4852FFC99EF7}" presName="linNode" presStyleCnt="0"/>
      <dgm:spPr/>
    </dgm:pt>
    <dgm:pt modelId="{EA159D13-B6E4-4EDF-B556-4016F5C0D336}" type="pres">
      <dgm:prSet presAssocID="{0947505D-9EF4-4C22-9ABA-4852FFC99EF7}" presName="parentShp" presStyleLbl="node1" presStyleIdx="0" presStyleCnt="2" custScaleX="58853" custLinFactNeighborX="-14295" custLinFactNeighborY="-13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187E9B-A11F-4E9B-B31B-1A88CA6DA925}" type="pres">
      <dgm:prSet presAssocID="{0947505D-9EF4-4C22-9ABA-4852FFC99EF7}" presName="childShp" presStyleLbl="bgAccFollowNode1" presStyleIdx="0" presStyleCnt="2" custScaleX="1289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279C62-4577-4B1F-AD0E-8AEA0AC3A047}" type="pres">
      <dgm:prSet presAssocID="{1F0C06EB-2016-41FC-872D-AE008D1939C4}" presName="spacing" presStyleCnt="0"/>
      <dgm:spPr/>
    </dgm:pt>
    <dgm:pt modelId="{DFDE29BA-25B8-4E31-BF41-EADC69BD343E}" type="pres">
      <dgm:prSet presAssocID="{9094AD5F-E375-4894-92F4-D34482B04F37}" presName="linNode" presStyleCnt="0"/>
      <dgm:spPr/>
    </dgm:pt>
    <dgm:pt modelId="{22F73D3F-0F49-49FA-AAF9-2EA170D825ED}" type="pres">
      <dgm:prSet presAssocID="{9094AD5F-E375-4894-92F4-D34482B04F37}" presName="parentShp" presStyleLbl="node1" presStyleIdx="1" presStyleCnt="2" custScaleX="58334" custLinFactNeighborX="-14468" custLinFactNeighborY="1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F41148-DB3F-4301-842B-82C1648AEEC1}" type="pres">
      <dgm:prSet presAssocID="{9094AD5F-E375-4894-92F4-D34482B04F37}" presName="childShp" presStyleLbl="bgAccFollowNode1" presStyleIdx="1" presStyleCnt="2" custScaleX="1256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B391BA-A3B8-4719-8DFD-4F5B8CFA9AE8}" srcId="{9094AD5F-E375-4894-92F4-D34482B04F37}" destId="{01F5F397-215A-49A9-A20C-E484B8EB55B0}" srcOrd="1" destOrd="0" parTransId="{C9D5AD1E-5779-42D7-8204-83B6A049D077}" sibTransId="{1B43E2A0-0661-43B4-9883-3FC9F065C8FD}"/>
    <dgm:cxn modelId="{E4CD021E-619E-4D2E-AB1B-8BC9BDCF2BC3}" type="presOf" srcId="{18BA1C95-8788-43BE-887F-2A16FF90FDC7}" destId="{43187E9B-A11F-4E9B-B31B-1A88CA6DA925}" srcOrd="0" destOrd="1" presId="urn:microsoft.com/office/officeart/2005/8/layout/vList6"/>
    <dgm:cxn modelId="{E8B46E4E-80BE-4435-B488-F3AE40E551E7}" type="presOf" srcId="{0947505D-9EF4-4C22-9ABA-4852FFC99EF7}" destId="{EA159D13-B6E4-4EDF-B556-4016F5C0D336}" srcOrd="0" destOrd="0" presId="urn:microsoft.com/office/officeart/2005/8/layout/vList6"/>
    <dgm:cxn modelId="{F6476A34-53D3-43F5-9643-B3C481F8DF34}" type="presOf" srcId="{9094AD5F-E375-4894-92F4-D34482B04F37}" destId="{22F73D3F-0F49-49FA-AAF9-2EA170D825ED}" srcOrd="0" destOrd="0" presId="urn:microsoft.com/office/officeart/2005/8/layout/vList6"/>
    <dgm:cxn modelId="{B6E7B213-E554-41BF-9765-48183D292737}" srcId="{9094AD5F-E375-4894-92F4-D34482B04F37}" destId="{E8DFC3BA-D236-4317-B79C-1DAECE0BC8DC}" srcOrd="0" destOrd="0" parTransId="{916605FC-F900-45F4-A9AF-87BCFBABA322}" sibTransId="{77289B18-F9ED-422A-91D9-41E6F52A1DE2}"/>
    <dgm:cxn modelId="{FC0E26BD-46EE-4AAE-9746-1A64C1349E80}" type="presOf" srcId="{E8DFC3BA-D236-4317-B79C-1DAECE0BC8DC}" destId="{7FF41148-DB3F-4301-842B-82C1648AEEC1}" srcOrd="0" destOrd="0" presId="urn:microsoft.com/office/officeart/2005/8/layout/vList6"/>
    <dgm:cxn modelId="{43CAB2FB-1070-4A0E-B2F1-00E160F967CE}" srcId="{0947505D-9EF4-4C22-9ABA-4852FFC99EF7}" destId="{18BA1C95-8788-43BE-887F-2A16FF90FDC7}" srcOrd="1" destOrd="0" parTransId="{C56EF785-BCAF-4D82-865F-9E6B48F2BBC1}" sibTransId="{381C9C23-7810-4E49-8901-513BAC3E5FC1}"/>
    <dgm:cxn modelId="{C3E41088-4127-42C6-B46B-777E755EF4A1}" type="presOf" srcId="{6CC09ABE-0ECA-4B4E-8321-4F33BEE8A024}" destId="{43187E9B-A11F-4E9B-B31B-1A88CA6DA925}" srcOrd="0" destOrd="2" presId="urn:microsoft.com/office/officeart/2005/8/layout/vList6"/>
    <dgm:cxn modelId="{F75FF660-C590-45E7-A761-8B4D1A838CD8}" type="presOf" srcId="{01F5F397-215A-49A9-A20C-E484B8EB55B0}" destId="{7FF41148-DB3F-4301-842B-82C1648AEEC1}" srcOrd="0" destOrd="1" presId="urn:microsoft.com/office/officeart/2005/8/layout/vList6"/>
    <dgm:cxn modelId="{1D3EC900-4B86-43F2-ADF7-C1E46B575651}" type="presOf" srcId="{BFE21537-AB4F-4908-9028-2938E4149F4E}" destId="{7FF41148-DB3F-4301-842B-82C1648AEEC1}" srcOrd="0" destOrd="2" presId="urn:microsoft.com/office/officeart/2005/8/layout/vList6"/>
    <dgm:cxn modelId="{16C2AAB3-2307-4D21-91A1-D260FCFB7467}" srcId="{8C2A14F5-3EF3-4CD6-8E15-CF8B14B5C327}" destId="{0947505D-9EF4-4C22-9ABA-4852FFC99EF7}" srcOrd="0" destOrd="0" parTransId="{955ECAD4-71B9-44DC-91DE-9B7562352250}" sibTransId="{1F0C06EB-2016-41FC-872D-AE008D1939C4}"/>
    <dgm:cxn modelId="{2AB9991E-D856-49DE-A695-E6E106EB5246}" srcId="{9094AD5F-E375-4894-92F4-D34482B04F37}" destId="{BFE21537-AB4F-4908-9028-2938E4149F4E}" srcOrd="2" destOrd="0" parTransId="{446608AF-A20F-4AFF-A999-4CC448A578FA}" sibTransId="{770A1EB5-7758-4CBF-9C44-4C670F2C50D5}"/>
    <dgm:cxn modelId="{B4B0D6F7-1E07-448A-9972-C8F53E525D3A}" type="presOf" srcId="{7376207D-720E-47DA-B8CF-1861DB8AB166}" destId="{43187E9B-A11F-4E9B-B31B-1A88CA6DA925}" srcOrd="0" destOrd="0" presId="urn:microsoft.com/office/officeart/2005/8/layout/vList6"/>
    <dgm:cxn modelId="{CC0F5337-EBE1-4A06-ACD7-C421DA1B4F5B}" srcId="{0947505D-9EF4-4C22-9ABA-4852FFC99EF7}" destId="{6CC09ABE-0ECA-4B4E-8321-4F33BEE8A024}" srcOrd="2" destOrd="0" parTransId="{5B42ECAB-9F53-4B7B-A450-562EDB219D89}" sibTransId="{477612EB-B17D-49B9-9907-A867F418D777}"/>
    <dgm:cxn modelId="{DACD52C2-84CF-4479-97D3-0A5DB88D5433}" srcId="{8C2A14F5-3EF3-4CD6-8E15-CF8B14B5C327}" destId="{9094AD5F-E375-4894-92F4-D34482B04F37}" srcOrd="1" destOrd="0" parTransId="{083962F1-7AEA-48D5-9490-61E992732D61}" sibTransId="{88CA5EBE-5AC9-41C5-926C-1F2A5E584548}"/>
    <dgm:cxn modelId="{A0466393-2AB8-44E4-A835-B55ABE3407AA}" type="presOf" srcId="{8C2A14F5-3EF3-4CD6-8E15-CF8B14B5C327}" destId="{B3D192C5-D0CB-4999-A716-74A4FCFA8DCA}" srcOrd="0" destOrd="0" presId="urn:microsoft.com/office/officeart/2005/8/layout/vList6"/>
    <dgm:cxn modelId="{53A66BE4-DC49-40F4-AE89-ADDC0ACABF81}" srcId="{0947505D-9EF4-4C22-9ABA-4852FFC99EF7}" destId="{7376207D-720E-47DA-B8CF-1861DB8AB166}" srcOrd="0" destOrd="0" parTransId="{5A6017FE-34D6-4E2C-8E23-984D0D6BC5D8}" sibTransId="{8659E78B-06FA-4E4E-B6B0-3C890D6DFB86}"/>
    <dgm:cxn modelId="{527C64A0-5DA6-4327-90BB-875AC15CB232}" type="presParOf" srcId="{B3D192C5-D0CB-4999-A716-74A4FCFA8DCA}" destId="{1113D02B-323C-432B-9B4B-9C3F475C9C7B}" srcOrd="0" destOrd="0" presId="urn:microsoft.com/office/officeart/2005/8/layout/vList6"/>
    <dgm:cxn modelId="{59B377B6-E8D2-40F7-8339-0B10FA0D63DC}" type="presParOf" srcId="{1113D02B-323C-432B-9B4B-9C3F475C9C7B}" destId="{EA159D13-B6E4-4EDF-B556-4016F5C0D336}" srcOrd="0" destOrd="0" presId="urn:microsoft.com/office/officeart/2005/8/layout/vList6"/>
    <dgm:cxn modelId="{F1C4D89A-948D-4986-9119-209305B7BC52}" type="presParOf" srcId="{1113D02B-323C-432B-9B4B-9C3F475C9C7B}" destId="{43187E9B-A11F-4E9B-B31B-1A88CA6DA925}" srcOrd="1" destOrd="0" presId="urn:microsoft.com/office/officeart/2005/8/layout/vList6"/>
    <dgm:cxn modelId="{1C2EDB23-80CF-4E8C-8670-3EBF595DD154}" type="presParOf" srcId="{B3D192C5-D0CB-4999-A716-74A4FCFA8DCA}" destId="{8C279C62-4577-4B1F-AD0E-8AEA0AC3A047}" srcOrd="1" destOrd="0" presId="urn:microsoft.com/office/officeart/2005/8/layout/vList6"/>
    <dgm:cxn modelId="{09991B35-C963-4AFD-AC11-979A3187965C}" type="presParOf" srcId="{B3D192C5-D0CB-4999-A716-74A4FCFA8DCA}" destId="{DFDE29BA-25B8-4E31-BF41-EADC69BD343E}" srcOrd="2" destOrd="0" presId="urn:microsoft.com/office/officeart/2005/8/layout/vList6"/>
    <dgm:cxn modelId="{CC263CBE-F6CF-4310-AD3B-8F90E280ECDF}" type="presParOf" srcId="{DFDE29BA-25B8-4E31-BF41-EADC69BD343E}" destId="{22F73D3F-0F49-49FA-AAF9-2EA170D825ED}" srcOrd="0" destOrd="0" presId="urn:microsoft.com/office/officeart/2005/8/layout/vList6"/>
    <dgm:cxn modelId="{0AB5ED79-5D7F-40F6-A827-AFDAFAE37D22}" type="presParOf" srcId="{DFDE29BA-25B8-4E31-BF41-EADC69BD343E}" destId="{7FF41148-DB3F-4301-842B-82C1648AEEC1}" srcOrd="1" destOrd="0" presId="urn:microsoft.com/office/officeart/2005/8/layout/vList6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D95F50-F4AB-4070-B00B-28C8FD43D520}" type="doc">
      <dgm:prSet loTypeId="urn:microsoft.com/office/officeart/2005/8/layout/orgChart1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0187B6C-A58E-461D-85BE-A2F7D109DC4C}">
      <dgm:prSet phldrT="[Текст]"/>
      <dgm:spPr/>
      <dgm:t>
        <a:bodyPr/>
        <a:lstStyle/>
        <a:p>
          <a:r>
            <a:rPr lang="ru-RU" b="1" dirty="0" smtClean="0"/>
            <a:t>Классы</a:t>
          </a:r>
          <a:endParaRPr lang="ru-RU" b="1" dirty="0"/>
        </a:p>
      </dgm:t>
    </dgm:pt>
    <dgm:pt modelId="{EE4331D1-1754-4F35-9506-D82194B35F3A}" type="parTrans" cxnId="{8038E359-B425-4025-9D83-0D552863A9CA}">
      <dgm:prSet/>
      <dgm:spPr/>
      <dgm:t>
        <a:bodyPr/>
        <a:lstStyle/>
        <a:p>
          <a:endParaRPr lang="ru-RU" b="1"/>
        </a:p>
      </dgm:t>
    </dgm:pt>
    <dgm:pt modelId="{FE8E9BBE-F5BB-49C3-9B88-3ADD5FAEFE7A}" type="sibTrans" cxnId="{8038E359-B425-4025-9D83-0D552863A9CA}">
      <dgm:prSet/>
      <dgm:spPr/>
      <dgm:t>
        <a:bodyPr/>
        <a:lstStyle/>
        <a:p>
          <a:endParaRPr lang="ru-RU" b="1"/>
        </a:p>
      </dgm:t>
    </dgm:pt>
    <dgm:pt modelId="{4AA8B7D9-25DA-4925-9339-B3F010C50ECF}">
      <dgm:prSet phldrT="[Текст]"/>
      <dgm:spPr/>
      <dgm:t>
        <a:bodyPr/>
        <a:lstStyle/>
        <a:p>
          <a:r>
            <a:rPr lang="ru-RU" b="1" dirty="0" smtClean="0"/>
            <a:t>Рабочий класс</a:t>
          </a:r>
          <a:endParaRPr lang="ru-RU" b="1" dirty="0"/>
        </a:p>
      </dgm:t>
    </dgm:pt>
    <dgm:pt modelId="{2A14D24F-D931-46E7-82E9-03199BB19DD1}" type="parTrans" cxnId="{ADDFB228-0059-41AB-B664-5CFBBA78EAAE}">
      <dgm:prSet/>
      <dgm:spPr/>
      <dgm:t>
        <a:bodyPr/>
        <a:lstStyle/>
        <a:p>
          <a:endParaRPr lang="ru-RU" b="1"/>
        </a:p>
      </dgm:t>
    </dgm:pt>
    <dgm:pt modelId="{BEE29D63-997F-4969-8489-4D4039E9D776}" type="sibTrans" cxnId="{ADDFB228-0059-41AB-B664-5CFBBA78EAAE}">
      <dgm:prSet/>
      <dgm:spPr/>
      <dgm:t>
        <a:bodyPr/>
        <a:lstStyle/>
        <a:p>
          <a:endParaRPr lang="ru-RU" b="1"/>
        </a:p>
      </dgm:t>
    </dgm:pt>
    <dgm:pt modelId="{EAA09DDB-1EA4-443C-8F36-539172129F41}">
      <dgm:prSet phldrT="[Текст]"/>
      <dgm:spPr/>
      <dgm:t>
        <a:bodyPr/>
        <a:lstStyle/>
        <a:p>
          <a:r>
            <a:rPr lang="ru-RU" b="1" dirty="0" smtClean="0"/>
            <a:t>Колхозное крестьянство</a:t>
          </a:r>
          <a:endParaRPr lang="ru-RU" b="1" dirty="0"/>
        </a:p>
      </dgm:t>
    </dgm:pt>
    <dgm:pt modelId="{8994C5B1-98AB-4E11-9937-86D36D4D55E6}" type="parTrans" cxnId="{228038C2-3445-4651-ABB2-9DCE9F03177D}">
      <dgm:prSet/>
      <dgm:spPr/>
      <dgm:t>
        <a:bodyPr/>
        <a:lstStyle/>
        <a:p>
          <a:endParaRPr lang="ru-RU" b="1"/>
        </a:p>
      </dgm:t>
    </dgm:pt>
    <dgm:pt modelId="{7756316D-838F-47D4-9E0E-C03E9BC8C026}" type="sibTrans" cxnId="{228038C2-3445-4651-ABB2-9DCE9F03177D}">
      <dgm:prSet/>
      <dgm:spPr/>
      <dgm:t>
        <a:bodyPr/>
        <a:lstStyle/>
        <a:p>
          <a:endParaRPr lang="ru-RU" b="1"/>
        </a:p>
      </dgm:t>
    </dgm:pt>
    <dgm:pt modelId="{FCE85A46-4B5F-43AB-8836-212794FABDD0}" type="pres">
      <dgm:prSet presAssocID="{BDD95F50-F4AB-4070-B00B-28C8FD43D5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1912822-A03D-4986-8BD9-0A8602B0A691}" type="pres">
      <dgm:prSet presAssocID="{00187B6C-A58E-461D-85BE-A2F7D109DC4C}" presName="hierRoot1" presStyleCnt="0">
        <dgm:presLayoutVars>
          <dgm:hierBranch val="init"/>
        </dgm:presLayoutVars>
      </dgm:prSet>
      <dgm:spPr/>
    </dgm:pt>
    <dgm:pt modelId="{A09679DA-2F82-4FCF-A990-BB0385F3CDEB}" type="pres">
      <dgm:prSet presAssocID="{00187B6C-A58E-461D-85BE-A2F7D109DC4C}" presName="rootComposite1" presStyleCnt="0"/>
      <dgm:spPr/>
    </dgm:pt>
    <dgm:pt modelId="{F54C8CE4-68C0-45E9-8AA7-3DA8B8EDAB56}" type="pres">
      <dgm:prSet presAssocID="{00187B6C-A58E-461D-85BE-A2F7D109DC4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3BC258-2824-49D7-8E00-759924776490}" type="pres">
      <dgm:prSet presAssocID="{00187B6C-A58E-461D-85BE-A2F7D109DC4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692A4C0-A002-4D52-8425-CF78E35112BF}" type="pres">
      <dgm:prSet presAssocID="{00187B6C-A58E-461D-85BE-A2F7D109DC4C}" presName="hierChild2" presStyleCnt="0"/>
      <dgm:spPr/>
    </dgm:pt>
    <dgm:pt modelId="{95FFD1D9-F2B0-413A-93E4-8FF46F142CD5}" type="pres">
      <dgm:prSet presAssocID="{2A14D24F-D931-46E7-82E9-03199BB19DD1}" presName="Name37" presStyleLbl="parChTrans1D2" presStyleIdx="0" presStyleCnt="2"/>
      <dgm:spPr/>
      <dgm:t>
        <a:bodyPr/>
        <a:lstStyle/>
        <a:p>
          <a:endParaRPr lang="ru-RU"/>
        </a:p>
      </dgm:t>
    </dgm:pt>
    <dgm:pt modelId="{7633ACE0-265E-447C-B94E-7B186092A366}" type="pres">
      <dgm:prSet presAssocID="{4AA8B7D9-25DA-4925-9339-B3F010C50ECF}" presName="hierRoot2" presStyleCnt="0">
        <dgm:presLayoutVars>
          <dgm:hierBranch val="init"/>
        </dgm:presLayoutVars>
      </dgm:prSet>
      <dgm:spPr/>
    </dgm:pt>
    <dgm:pt modelId="{247EF472-40D2-4E47-BA75-7B5A677DF1CA}" type="pres">
      <dgm:prSet presAssocID="{4AA8B7D9-25DA-4925-9339-B3F010C50ECF}" presName="rootComposite" presStyleCnt="0"/>
      <dgm:spPr/>
    </dgm:pt>
    <dgm:pt modelId="{B6750F92-9BF2-4E46-938E-32C5F6E9E590}" type="pres">
      <dgm:prSet presAssocID="{4AA8B7D9-25DA-4925-9339-B3F010C50ECF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BF353B-02B6-4EDA-BDF9-FF2C96FA5209}" type="pres">
      <dgm:prSet presAssocID="{4AA8B7D9-25DA-4925-9339-B3F010C50ECF}" presName="rootConnector" presStyleLbl="node2" presStyleIdx="0" presStyleCnt="2"/>
      <dgm:spPr/>
      <dgm:t>
        <a:bodyPr/>
        <a:lstStyle/>
        <a:p>
          <a:endParaRPr lang="ru-RU"/>
        </a:p>
      </dgm:t>
    </dgm:pt>
    <dgm:pt modelId="{29E33C8B-943E-47A1-9742-ED54B8C725E6}" type="pres">
      <dgm:prSet presAssocID="{4AA8B7D9-25DA-4925-9339-B3F010C50ECF}" presName="hierChild4" presStyleCnt="0"/>
      <dgm:spPr/>
    </dgm:pt>
    <dgm:pt modelId="{EDE5F430-874B-4C20-89D1-D94391F20B56}" type="pres">
      <dgm:prSet presAssocID="{4AA8B7D9-25DA-4925-9339-B3F010C50ECF}" presName="hierChild5" presStyleCnt="0"/>
      <dgm:spPr/>
    </dgm:pt>
    <dgm:pt modelId="{10AE8770-9488-474F-8CD6-9DED14003506}" type="pres">
      <dgm:prSet presAssocID="{8994C5B1-98AB-4E11-9937-86D36D4D55E6}" presName="Name37" presStyleLbl="parChTrans1D2" presStyleIdx="1" presStyleCnt="2"/>
      <dgm:spPr/>
      <dgm:t>
        <a:bodyPr/>
        <a:lstStyle/>
        <a:p>
          <a:endParaRPr lang="ru-RU"/>
        </a:p>
      </dgm:t>
    </dgm:pt>
    <dgm:pt modelId="{BDDA327B-F4AF-4312-AD95-9AFCE512B483}" type="pres">
      <dgm:prSet presAssocID="{EAA09DDB-1EA4-443C-8F36-539172129F41}" presName="hierRoot2" presStyleCnt="0">
        <dgm:presLayoutVars>
          <dgm:hierBranch val="init"/>
        </dgm:presLayoutVars>
      </dgm:prSet>
      <dgm:spPr/>
    </dgm:pt>
    <dgm:pt modelId="{8922E6B1-F506-4E48-9DBA-CA0B0E3AD47A}" type="pres">
      <dgm:prSet presAssocID="{EAA09DDB-1EA4-443C-8F36-539172129F41}" presName="rootComposite" presStyleCnt="0"/>
      <dgm:spPr/>
    </dgm:pt>
    <dgm:pt modelId="{2F3AB9F3-5CA5-4081-BA8C-6B1088D91797}" type="pres">
      <dgm:prSet presAssocID="{EAA09DDB-1EA4-443C-8F36-539172129F4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567AAF-03DD-4933-ABC6-EF21441E73C8}" type="pres">
      <dgm:prSet presAssocID="{EAA09DDB-1EA4-443C-8F36-539172129F41}" presName="rootConnector" presStyleLbl="node2" presStyleIdx="1" presStyleCnt="2"/>
      <dgm:spPr/>
      <dgm:t>
        <a:bodyPr/>
        <a:lstStyle/>
        <a:p>
          <a:endParaRPr lang="ru-RU"/>
        </a:p>
      </dgm:t>
    </dgm:pt>
    <dgm:pt modelId="{CC7E107C-8F65-4021-90CC-7B64612C9B57}" type="pres">
      <dgm:prSet presAssocID="{EAA09DDB-1EA4-443C-8F36-539172129F41}" presName="hierChild4" presStyleCnt="0"/>
      <dgm:spPr/>
    </dgm:pt>
    <dgm:pt modelId="{E90CA60B-F986-489B-A7B9-91EA83EDEBA2}" type="pres">
      <dgm:prSet presAssocID="{EAA09DDB-1EA4-443C-8F36-539172129F41}" presName="hierChild5" presStyleCnt="0"/>
      <dgm:spPr/>
    </dgm:pt>
    <dgm:pt modelId="{200E382D-7A34-4B95-A434-C1C13F29E99A}" type="pres">
      <dgm:prSet presAssocID="{00187B6C-A58E-461D-85BE-A2F7D109DC4C}" presName="hierChild3" presStyleCnt="0"/>
      <dgm:spPr/>
    </dgm:pt>
  </dgm:ptLst>
  <dgm:cxnLst>
    <dgm:cxn modelId="{8038E359-B425-4025-9D83-0D552863A9CA}" srcId="{BDD95F50-F4AB-4070-B00B-28C8FD43D520}" destId="{00187B6C-A58E-461D-85BE-A2F7D109DC4C}" srcOrd="0" destOrd="0" parTransId="{EE4331D1-1754-4F35-9506-D82194B35F3A}" sibTransId="{FE8E9BBE-F5BB-49C3-9B88-3ADD5FAEFE7A}"/>
    <dgm:cxn modelId="{DBAC2B6B-C98E-497F-AA76-D8C9334FBDC1}" type="presOf" srcId="{2A14D24F-D931-46E7-82E9-03199BB19DD1}" destId="{95FFD1D9-F2B0-413A-93E4-8FF46F142CD5}" srcOrd="0" destOrd="0" presId="urn:microsoft.com/office/officeart/2005/8/layout/orgChart1"/>
    <dgm:cxn modelId="{4DAD5070-8556-4353-BA17-3EFFF584BBB8}" type="presOf" srcId="{EAA09DDB-1EA4-443C-8F36-539172129F41}" destId="{2F3AB9F3-5CA5-4081-BA8C-6B1088D91797}" srcOrd="0" destOrd="0" presId="urn:microsoft.com/office/officeart/2005/8/layout/orgChart1"/>
    <dgm:cxn modelId="{85378B8A-92C7-403A-B942-90A03FDF9C00}" type="presOf" srcId="{EAA09DDB-1EA4-443C-8F36-539172129F41}" destId="{A4567AAF-03DD-4933-ABC6-EF21441E73C8}" srcOrd="1" destOrd="0" presId="urn:microsoft.com/office/officeart/2005/8/layout/orgChart1"/>
    <dgm:cxn modelId="{8CCC8383-582E-4609-A0F4-728F77BA46F3}" type="presOf" srcId="{4AA8B7D9-25DA-4925-9339-B3F010C50ECF}" destId="{BABF353B-02B6-4EDA-BDF9-FF2C96FA5209}" srcOrd="1" destOrd="0" presId="urn:microsoft.com/office/officeart/2005/8/layout/orgChart1"/>
    <dgm:cxn modelId="{6CE76585-E55E-4C55-98BD-9211B2EC9366}" type="presOf" srcId="{4AA8B7D9-25DA-4925-9339-B3F010C50ECF}" destId="{B6750F92-9BF2-4E46-938E-32C5F6E9E590}" srcOrd="0" destOrd="0" presId="urn:microsoft.com/office/officeart/2005/8/layout/orgChart1"/>
    <dgm:cxn modelId="{538A9E84-D8E0-44A8-BECD-FA75D832B1A8}" type="presOf" srcId="{00187B6C-A58E-461D-85BE-A2F7D109DC4C}" destId="{F54C8CE4-68C0-45E9-8AA7-3DA8B8EDAB56}" srcOrd="0" destOrd="0" presId="urn:microsoft.com/office/officeart/2005/8/layout/orgChart1"/>
    <dgm:cxn modelId="{5A05416B-E075-4C9D-AFF2-4EC2A586AFFC}" type="presOf" srcId="{8994C5B1-98AB-4E11-9937-86D36D4D55E6}" destId="{10AE8770-9488-474F-8CD6-9DED14003506}" srcOrd="0" destOrd="0" presId="urn:microsoft.com/office/officeart/2005/8/layout/orgChart1"/>
    <dgm:cxn modelId="{ADDFB228-0059-41AB-B664-5CFBBA78EAAE}" srcId="{00187B6C-A58E-461D-85BE-A2F7D109DC4C}" destId="{4AA8B7D9-25DA-4925-9339-B3F010C50ECF}" srcOrd="0" destOrd="0" parTransId="{2A14D24F-D931-46E7-82E9-03199BB19DD1}" sibTransId="{BEE29D63-997F-4969-8489-4D4039E9D776}"/>
    <dgm:cxn modelId="{5B5A795F-C453-4E7C-B6AE-A6324A137D28}" type="presOf" srcId="{00187B6C-A58E-461D-85BE-A2F7D109DC4C}" destId="{CC3BC258-2824-49D7-8E00-759924776490}" srcOrd="1" destOrd="0" presId="urn:microsoft.com/office/officeart/2005/8/layout/orgChart1"/>
    <dgm:cxn modelId="{228038C2-3445-4651-ABB2-9DCE9F03177D}" srcId="{00187B6C-A58E-461D-85BE-A2F7D109DC4C}" destId="{EAA09DDB-1EA4-443C-8F36-539172129F41}" srcOrd="1" destOrd="0" parTransId="{8994C5B1-98AB-4E11-9937-86D36D4D55E6}" sibTransId="{7756316D-838F-47D4-9E0E-C03E9BC8C026}"/>
    <dgm:cxn modelId="{CB397DD4-6931-4DEE-B756-81D51291DFFA}" type="presOf" srcId="{BDD95F50-F4AB-4070-B00B-28C8FD43D520}" destId="{FCE85A46-4B5F-43AB-8836-212794FABDD0}" srcOrd="0" destOrd="0" presId="urn:microsoft.com/office/officeart/2005/8/layout/orgChart1"/>
    <dgm:cxn modelId="{508F512D-9E86-45AC-8A2E-DFB2FEE8A4D8}" type="presParOf" srcId="{FCE85A46-4B5F-43AB-8836-212794FABDD0}" destId="{01912822-A03D-4986-8BD9-0A8602B0A691}" srcOrd="0" destOrd="0" presId="urn:microsoft.com/office/officeart/2005/8/layout/orgChart1"/>
    <dgm:cxn modelId="{48061639-031A-4A87-BD4B-FA897646F33E}" type="presParOf" srcId="{01912822-A03D-4986-8BD9-0A8602B0A691}" destId="{A09679DA-2F82-4FCF-A990-BB0385F3CDEB}" srcOrd="0" destOrd="0" presId="urn:microsoft.com/office/officeart/2005/8/layout/orgChart1"/>
    <dgm:cxn modelId="{42F89D06-5970-476B-A87B-7D9B2B2E4C79}" type="presParOf" srcId="{A09679DA-2F82-4FCF-A990-BB0385F3CDEB}" destId="{F54C8CE4-68C0-45E9-8AA7-3DA8B8EDAB56}" srcOrd="0" destOrd="0" presId="urn:microsoft.com/office/officeart/2005/8/layout/orgChart1"/>
    <dgm:cxn modelId="{204FD619-C3E9-4F10-83D9-08FD2C26E546}" type="presParOf" srcId="{A09679DA-2F82-4FCF-A990-BB0385F3CDEB}" destId="{CC3BC258-2824-49D7-8E00-759924776490}" srcOrd="1" destOrd="0" presId="urn:microsoft.com/office/officeart/2005/8/layout/orgChart1"/>
    <dgm:cxn modelId="{C8720DA1-DEBA-473C-A57E-35AC922FAB66}" type="presParOf" srcId="{01912822-A03D-4986-8BD9-0A8602B0A691}" destId="{2692A4C0-A002-4D52-8425-CF78E35112BF}" srcOrd="1" destOrd="0" presId="urn:microsoft.com/office/officeart/2005/8/layout/orgChart1"/>
    <dgm:cxn modelId="{9D347925-7020-4C87-BEAA-A4ECDCD0F102}" type="presParOf" srcId="{2692A4C0-A002-4D52-8425-CF78E35112BF}" destId="{95FFD1D9-F2B0-413A-93E4-8FF46F142CD5}" srcOrd="0" destOrd="0" presId="urn:microsoft.com/office/officeart/2005/8/layout/orgChart1"/>
    <dgm:cxn modelId="{7515A6AA-043E-44CE-A8E2-C45BFC01BA4B}" type="presParOf" srcId="{2692A4C0-A002-4D52-8425-CF78E35112BF}" destId="{7633ACE0-265E-447C-B94E-7B186092A366}" srcOrd="1" destOrd="0" presId="urn:microsoft.com/office/officeart/2005/8/layout/orgChart1"/>
    <dgm:cxn modelId="{694E8E3F-BE31-4036-8018-F418B3E4FE61}" type="presParOf" srcId="{7633ACE0-265E-447C-B94E-7B186092A366}" destId="{247EF472-40D2-4E47-BA75-7B5A677DF1CA}" srcOrd="0" destOrd="0" presId="urn:microsoft.com/office/officeart/2005/8/layout/orgChart1"/>
    <dgm:cxn modelId="{80606209-132C-455D-8CCF-4A4A16B21A5A}" type="presParOf" srcId="{247EF472-40D2-4E47-BA75-7B5A677DF1CA}" destId="{B6750F92-9BF2-4E46-938E-32C5F6E9E590}" srcOrd="0" destOrd="0" presId="urn:microsoft.com/office/officeart/2005/8/layout/orgChart1"/>
    <dgm:cxn modelId="{10C65110-6E7A-42F1-AAA8-28B711807881}" type="presParOf" srcId="{247EF472-40D2-4E47-BA75-7B5A677DF1CA}" destId="{BABF353B-02B6-4EDA-BDF9-FF2C96FA5209}" srcOrd="1" destOrd="0" presId="urn:microsoft.com/office/officeart/2005/8/layout/orgChart1"/>
    <dgm:cxn modelId="{898EBC56-8379-42C6-ACA9-56190975ADAA}" type="presParOf" srcId="{7633ACE0-265E-447C-B94E-7B186092A366}" destId="{29E33C8B-943E-47A1-9742-ED54B8C725E6}" srcOrd="1" destOrd="0" presId="urn:microsoft.com/office/officeart/2005/8/layout/orgChart1"/>
    <dgm:cxn modelId="{A2655E48-C434-4853-9708-87A247F23035}" type="presParOf" srcId="{7633ACE0-265E-447C-B94E-7B186092A366}" destId="{EDE5F430-874B-4C20-89D1-D94391F20B56}" srcOrd="2" destOrd="0" presId="urn:microsoft.com/office/officeart/2005/8/layout/orgChart1"/>
    <dgm:cxn modelId="{E4ADDEE2-492F-4832-9B69-FC13787DBC7D}" type="presParOf" srcId="{2692A4C0-A002-4D52-8425-CF78E35112BF}" destId="{10AE8770-9488-474F-8CD6-9DED14003506}" srcOrd="2" destOrd="0" presId="urn:microsoft.com/office/officeart/2005/8/layout/orgChart1"/>
    <dgm:cxn modelId="{3FF4DCEB-A5DF-45A5-B22A-9B625E5411BF}" type="presParOf" srcId="{2692A4C0-A002-4D52-8425-CF78E35112BF}" destId="{BDDA327B-F4AF-4312-AD95-9AFCE512B483}" srcOrd="3" destOrd="0" presId="urn:microsoft.com/office/officeart/2005/8/layout/orgChart1"/>
    <dgm:cxn modelId="{69F091F2-F7D9-49B9-AB72-2F204BC60CD1}" type="presParOf" srcId="{BDDA327B-F4AF-4312-AD95-9AFCE512B483}" destId="{8922E6B1-F506-4E48-9DBA-CA0B0E3AD47A}" srcOrd="0" destOrd="0" presId="urn:microsoft.com/office/officeart/2005/8/layout/orgChart1"/>
    <dgm:cxn modelId="{7A3BC943-9E9B-4417-AC9F-DC8381752DD6}" type="presParOf" srcId="{8922E6B1-F506-4E48-9DBA-CA0B0E3AD47A}" destId="{2F3AB9F3-5CA5-4081-BA8C-6B1088D91797}" srcOrd="0" destOrd="0" presId="urn:microsoft.com/office/officeart/2005/8/layout/orgChart1"/>
    <dgm:cxn modelId="{221A4005-5E0F-47DB-B02D-AF484D63B80F}" type="presParOf" srcId="{8922E6B1-F506-4E48-9DBA-CA0B0E3AD47A}" destId="{A4567AAF-03DD-4933-ABC6-EF21441E73C8}" srcOrd="1" destOrd="0" presId="urn:microsoft.com/office/officeart/2005/8/layout/orgChart1"/>
    <dgm:cxn modelId="{5B54B787-4081-4EF4-ADAE-6A302DFDE0E8}" type="presParOf" srcId="{BDDA327B-F4AF-4312-AD95-9AFCE512B483}" destId="{CC7E107C-8F65-4021-90CC-7B64612C9B57}" srcOrd="1" destOrd="0" presId="urn:microsoft.com/office/officeart/2005/8/layout/orgChart1"/>
    <dgm:cxn modelId="{AED18847-BFA2-4CCE-8A21-B2858DD51B5C}" type="presParOf" srcId="{BDDA327B-F4AF-4312-AD95-9AFCE512B483}" destId="{E90CA60B-F986-489B-A7B9-91EA83EDEBA2}" srcOrd="2" destOrd="0" presId="urn:microsoft.com/office/officeart/2005/8/layout/orgChart1"/>
    <dgm:cxn modelId="{DA386326-B7CE-41F2-AA93-057E69A7F6FD}" type="presParOf" srcId="{01912822-A03D-4986-8BD9-0A8602B0A691}" destId="{200E382D-7A34-4B95-A434-C1C13F29E99A}" srcOrd="2" destOrd="0" presId="urn:microsoft.com/office/officeart/2005/8/layout/orgChar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C004FF3-1615-4F96-88F3-7950485343F8}" type="doc">
      <dgm:prSet loTypeId="urn:microsoft.com/office/officeart/2005/8/layout/orgChart1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9ABC580-1CF4-4F6E-AD73-96A9CABDA0B5}">
      <dgm:prSet phldrT="[Текст]"/>
      <dgm:spPr/>
      <dgm:t>
        <a:bodyPr/>
        <a:lstStyle/>
        <a:p>
          <a:r>
            <a:rPr lang="ru-RU" b="1" dirty="0" smtClean="0"/>
            <a:t>Прослойка </a:t>
          </a:r>
          <a:endParaRPr lang="ru-RU" b="1" dirty="0"/>
        </a:p>
      </dgm:t>
    </dgm:pt>
    <dgm:pt modelId="{2C70280A-D1B3-4A35-A434-CFDE10310EB3}" type="parTrans" cxnId="{35A08DE1-4550-4F6F-B02C-E41A5E995A8F}">
      <dgm:prSet/>
      <dgm:spPr/>
      <dgm:t>
        <a:bodyPr/>
        <a:lstStyle/>
        <a:p>
          <a:endParaRPr lang="ru-RU"/>
        </a:p>
      </dgm:t>
    </dgm:pt>
    <dgm:pt modelId="{46D7329E-BEE4-46E3-BA33-FE4329CBDD7B}" type="sibTrans" cxnId="{35A08DE1-4550-4F6F-B02C-E41A5E995A8F}">
      <dgm:prSet/>
      <dgm:spPr/>
      <dgm:t>
        <a:bodyPr/>
        <a:lstStyle/>
        <a:p>
          <a:endParaRPr lang="ru-RU"/>
        </a:p>
      </dgm:t>
    </dgm:pt>
    <dgm:pt modelId="{5FC45EF9-2A89-4FF5-925C-5548FE259E20}">
      <dgm:prSet phldrT="[Текст]"/>
      <dgm:spPr/>
      <dgm:t>
        <a:bodyPr/>
        <a:lstStyle/>
        <a:p>
          <a:r>
            <a:rPr lang="ru-RU" b="1" dirty="0" smtClean="0"/>
            <a:t>Интеллигенция</a:t>
          </a:r>
          <a:endParaRPr lang="ru-RU" b="1" dirty="0"/>
        </a:p>
      </dgm:t>
    </dgm:pt>
    <dgm:pt modelId="{170FE92A-1E57-44B4-A227-CD13C39D9456}" type="parTrans" cxnId="{C32825DC-9FA3-4293-8300-3E2195F192B7}">
      <dgm:prSet/>
      <dgm:spPr/>
      <dgm:t>
        <a:bodyPr/>
        <a:lstStyle/>
        <a:p>
          <a:endParaRPr lang="ru-RU"/>
        </a:p>
      </dgm:t>
    </dgm:pt>
    <dgm:pt modelId="{BA722FAD-A8C7-4D64-9E95-C87CCB05033B}" type="sibTrans" cxnId="{C32825DC-9FA3-4293-8300-3E2195F192B7}">
      <dgm:prSet/>
      <dgm:spPr/>
      <dgm:t>
        <a:bodyPr/>
        <a:lstStyle/>
        <a:p>
          <a:endParaRPr lang="ru-RU"/>
        </a:p>
      </dgm:t>
    </dgm:pt>
    <dgm:pt modelId="{81F42111-067A-48A2-97F4-AF5894D1AD00}" type="pres">
      <dgm:prSet presAssocID="{0C004FF3-1615-4F96-88F3-7950485343F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F3E1A7A-A1F6-4FBE-BE5B-439B73F00112}" type="pres">
      <dgm:prSet presAssocID="{C9ABC580-1CF4-4F6E-AD73-96A9CABDA0B5}" presName="hierRoot1" presStyleCnt="0">
        <dgm:presLayoutVars>
          <dgm:hierBranch val="init"/>
        </dgm:presLayoutVars>
      </dgm:prSet>
      <dgm:spPr/>
    </dgm:pt>
    <dgm:pt modelId="{0DB7AF34-9EB5-4605-A7F6-68FBB7603C4B}" type="pres">
      <dgm:prSet presAssocID="{C9ABC580-1CF4-4F6E-AD73-96A9CABDA0B5}" presName="rootComposite1" presStyleCnt="0"/>
      <dgm:spPr/>
    </dgm:pt>
    <dgm:pt modelId="{BA7B0A65-1AB4-49EF-8D73-4BAE555C3040}" type="pres">
      <dgm:prSet presAssocID="{C9ABC580-1CF4-4F6E-AD73-96A9CABDA0B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4812DF-A28A-4FD8-897D-BF3381E36BA1}" type="pres">
      <dgm:prSet presAssocID="{C9ABC580-1CF4-4F6E-AD73-96A9CABDA0B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44F0236-A176-4DA9-8556-0565A7AFF0EF}" type="pres">
      <dgm:prSet presAssocID="{C9ABC580-1CF4-4F6E-AD73-96A9CABDA0B5}" presName="hierChild2" presStyleCnt="0"/>
      <dgm:spPr/>
    </dgm:pt>
    <dgm:pt modelId="{A7243876-010F-4066-A470-1233D9865A74}" type="pres">
      <dgm:prSet presAssocID="{170FE92A-1E57-44B4-A227-CD13C39D9456}" presName="Name37" presStyleLbl="parChTrans1D2" presStyleIdx="0" presStyleCnt="1"/>
      <dgm:spPr/>
      <dgm:t>
        <a:bodyPr/>
        <a:lstStyle/>
        <a:p>
          <a:endParaRPr lang="ru-RU"/>
        </a:p>
      </dgm:t>
    </dgm:pt>
    <dgm:pt modelId="{0A028D22-791A-44EB-B1FA-C66210164684}" type="pres">
      <dgm:prSet presAssocID="{5FC45EF9-2A89-4FF5-925C-5548FE259E20}" presName="hierRoot2" presStyleCnt="0">
        <dgm:presLayoutVars>
          <dgm:hierBranch val="init"/>
        </dgm:presLayoutVars>
      </dgm:prSet>
      <dgm:spPr/>
    </dgm:pt>
    <dgm:pt modelId="{2A5161D3-EB7E-48FB-B235-A7777F027760}" type="pres">
      <dgm:prSet presAssocID="{5FC45EF9-2A89-4FF5-925C-5548FE259E20}" presName="rootComposite" presStyleCnt="0"/>
      <dgm:spPr/>
    </dgm:pt>
    <dgm:pt modelId="{53E8F290-CC8A-4C43-A953-F92523543D2F}" type="pres">
      <dgm:prSet presAssocID="{5FC45EF9-2A89-4FF5-925C-5548FE259E20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62DB0E-65DB-4972-877E-BEF5EE94E440}" type="pres">
      <dgm:prSet presAssocID="{5FC45EF9-2A89-4FF5-925C-5548FE259E20}" presName="rootConnector" presStyleLbl="node2" presStyleIdx="0" presStyleCnt="1"/>
      <dgm:spPr/>
      <dgm:t>
        <a:bodyPr/>
        <a:lstStyle/>
        <a:p>
          <a:endParaRPr lang="ru-RU"/>
        </a:p>
      </dgm:t>
    </dgm:pt>
    <dgm:pt modelId="{003F91A3-8743-4380-B455-7F3B67C6C1B0}" type="pres">
      <dgm:prSet presAssocID="{5FC45EF9-2A89-4FF5-925C-5548FE259E20}" presName="hierChild4" presStyleCnt="0"/>
      <dgm:spPr/>
    </dgm:pt>
    <dgm:pt modelId="{EBF36A7B-9BF1-4674-9596-03BC3A3B7B41}" type="pres">
      <dgm:prSet presAssocID="{5FC45EF9-2A89-4FF5-925C-5548FE259E20}" presName="hierChild5" presStyleCnt="0"/>
      <dgm:spPr/>
    </dgm:pt>
    <dgm:pt modelId="{750A47C9-35E7-4749-9CFD-4A79227D280B}" type="pres">
      <dgm:prSet presAssocID="{C9ABC580-1CF4-4F6E-AD73-96A9CABDA0B5}" presName="hierChild3" presStyleCnt="0"/>
      <dgm:spPr/>
    </dgm:pt>
  </dgm:ptLst>
  <dgm:cxnLst>
    <dgm:cxn modelId="{35A08DE1-4550-4F6F-B02C-E41A5E995A8F}" srcId="{0C004FF3-1615-4F96-88F3-7950485343F8}" destId="{C9ABC580-1CF4-4F6E-AD73-96A9CABDA0B5}" srcOrd="0" destOrd="0" parTransId="{2C70280A-D1B3-4A35-A434-CFDE10310EB3}" sibTransId="{46D7329E-BEE4-46E3-BA33-FE4329CBDD7B}"/>
    <dgm:cxn modelId="{07E3B529-1108-4AB2-AE2E-06D4DFC5CC89}" type="presOf" srcId="{0C004FF3-1615-4F96-88F3-7950485343F8}" destId="{81F42111-067A-48A2-97F4-AF5894D1AD00}" srcOrd="0" destOrd="0" presId="urn:microsoft.com/office/officeart/2005/8/layout/orgChart1"/>
    <dgm:cxn modelId="{C6274979-579A-48FA-8C87-A21488A6FA7C}" type="presOf" srcId="{C9ABC580-1CF4-4F6E-AD73-96A9CABDA0B5}" destId="{924812DF-A28A-4FD8-897D-BF3381E36BA1}" srcOrd="1" destOrd="0" presId="urn:microsoft.com/office/officeart/2005/8/layout/orgChart1"/>
    <dgm:cxn modelId="{830A2393-F7DB-4FB1-9032-1D55FCCEE826}" type="presOf" srcId="{5FC45EF9-2A89-4FF5-925C-5548FE259E20}" destId="{1862DB0E-65DB-4972-877E-BEF5EE94E440}" srcOrd="1" destOrd="0" presId="urn:microsoft.com/office/officeart/2005/8/layout/orgChart1"/>
    <dgm:cxn modelId="{0E479C02-E996-4951-96C1-DD96BCB42CC3}" type="presOf" srcId="{170FE92A-1E57-44B4-A227-CD13C39D9456}" destId="{A7243876-010F-4066-A470-1233D9865A74}" srcOrd="0" destOrd="0" presId="urn:microsoft.com/office/officeart/2005/8/layout/orgChart1"/>
    <dgm:cxn modelId="{B6D2276F-5954-45E9-A45C-4176B7492DD0}" type="presOf" srcId="{C9ABC580-1CF4-4F6E-AD73-96A9CABDA0B5}" destId="{BA7B0A65-1AB4-49EF-8D73-4BAE555C3040}" srcOrd="0" destOrd="0" presId="urn:microsoft.com/office/officeart/2005/8/layout/orgChart1"/>
    <dgm:cxn modelId="{13AE4287-0E0E-4A84-AF0C-BFA978D255ED}" type="presOf" srcId="{5FC45EF9-2A89-4FF5-925C-5548FE259E20}" destId="{53E8F290-CC8A-4C43-A953-F92523543D2F}" srcOrd="0" destOrd="0" presId="urn:microsoft.com/office/officeart/2005/8/layout/orgChart1"/>
    <dgm:cxn modelId="{C32825DC-9FA3-4293-8300-3E2195F192B7}" srcId="{C9ABC580-1CF4-4F6E-AD73-96A9CABDA0B5}" destId="{5FC45EF9-2A89-4FF5-925C-5548FE259E20}" srcOrd="0" destOrd="0" parTransId="{170FE92A-1E57-44B4-A227-CD13C39D9456}" sibTransId="{BA722FAD-A8C7-4D64-9E95-C87CCB05033B}"/>
    <dgm:cxn modelId="{29525651-02FA-4CB9-AD92-67D45D7D9663}" type="presParOf" srcId="{81F42111-067A-48A2-97F4-AF5894D1AD00}" destId="{8F3E1A7A-A1F6-4FBE-BE5B-439B73F00112}" srcOrd="0" destOrd="0" presId="urn:microsoft.com/office/officeart/2005/8/layout/orgChart1"/>
    <dgm:cxn modelId="{355F4342-0720-498A-9AD5-16C3D29AEFD4}" type="presParOf" srcId="{8F3E1A7A-A1F6-4FBE-BE5B-439B73F00112}" destId="{0DB7AF34-9EB5-4605-A7F6-68FBB7603C4B}" srcOrd="0" destOrd="0" presId="urn:microsoft.com/office/officeart/2005/8/layout/orgChart1"/>
    <dgm:cxn modelId="{E1124BC2-36A3-4C00-8D31-F8C0622C2AD6}" type="presParOf" srcId="{0DB7AF34-9EB5-4605-A7F6-68FBB7603C4B}" destId="{BA7B0A65-1AB4-49EF-8D73-4BAE555C3040}" srcOrd="0" destOrd="0" presId="urn:microsoft.com/office/officeart/2005/8/layout/orgChart1"/>
    <dgm:cxn modelId="{9418EBAB-CF66-4079-99D9-B2707203C7E7}" type="presParOf" srcId="{0DB7AF34-9EB5-4605-A7F6-68FBB7603C4B}" destId="{924812DF-A28A-4FD8-897D-BF3381E36BA1}" srcOrd="1" destOrd="0" presId="urn:microsoft.com/office/officeart/2005/8/layout/orgChart1"/>
    <dgm:cxn modelId="{095E90DE-BE08-4E06-B1A6-B3343413A849}" type="presParOf" srcId="{8F3E1A7A-A1F6-4FBE-BE5B-439B73F00112}" destId="{F44F0236-A176-4DA9-8556-0565A7AFF0EF}" srcOrd="1" destOrd="0" presId="urn:microsoft.com/office/officeart/2005/8/layout/orgChart1"/>
    <dgm:cxn modelId="{5289E0BB-9A0B-4A7B-B431-2BA5AE3A47CB}" type="presParOf" srcId="{F44F0236-A176-4DA9-8556-0565A7AFF0EF}" destId="{A7243876-010F-4066-A470-1233D9865A74}" srcOrd="0" destOrd="0" presId="urn:microsoft.com/office/officeart/2005/8/layout/orgChart1"/>
    <dgm:cxn modelId="{122A9DCB-25AB-4D38-814B-7C2AAECE12A7}" type="presParOf" srcId="{F44F0236-A176-4DA9-8556-0565A7AFF0EF}" destId="{0A028D22-791A-44EB-B1FA-C66210164684}" srcOrd="1" destOrd="0" presId="urn:microsoft.com/office/officeart/2005/8/layout/orgChart1"/>
    <dgm:cxn modelId="{AFE6E9AD-5158-4192-9881-943DFABC20DE}" type="presParOf" srcId="{0A028D22-791A-44EB-B1FA-C66210164684}" destId="{2A5161D3-EB7E-48FB-B235-A7777F027760}" srcOrd="0" destOrd="0" presId="urn:microsoft.com/office/officeart/2005/8/layout/orgChart1"/>
    <dgm:cxn modelId="{29DA2604-A020-4E67-AEBC-9D134E052312}" type="presParOf" srcId="{2A5161D3-EB7E-48FB-B235-A7777F027760}" destId="{53E8F290-CC8A-4C43-A953-F92523543D2F}" srcOrd="0" destOrd="0" presId="urn:microsoft.com/office/officeart/2005/8/layout/orgChart1"/>
    <dgm:cxn modelId="{CCEDEEB8-1B22-491D-ACE4-A2E3E1F0CC55}" type="presParOf" srcId="{2A5161D3-EB7E-48FB-B235-A7777F027760}" destId="{1862DB0E-65DB-4972-877E-BEF5EE94E440}" srcOrd="1" destOrd="0" presId="urn:microsoft.com/office/officeart/2005/8/layout/orgChart1"/>
    <dgm:cxn modelId="{F17CE626-5F5B-4E57-AD87-315B8A710E90}" type="presParOf" srcId="{0A028D22-791A-44EB-B1FA-C66210164684}" destId="{003F91A3-8743-4380-B455-7F3B67C6C1B0}" srcOrd="1" destOrd="0" presId="urn:microsoft.com/office/officeart/2005/8/layout/orgChart1"/>
    <dgm:cxn modelId="{904A6E28-9227-4F72-A067-E36536B1778E}" type="presParOf" srcId="{0A028D22-791A-44EB-B1FA-C66210164684}" destId="{EBF36A7B-9BF1-4674-9596-03BC3A3B7B41}" srcOrd="2" destOrd="0" presId="urn:microsoft.com/office/officeart/2005/8/layout/orgChart1"/>
    <dgm:cxn modelId="{61B85ABB-9D3A-4544-A29B-80D936C2696A}" type="presParOf" srcId="{8F3E1A7A-A1F6-4FBE-BE5B-439B73F00112}" destId="{750A47C9-35E7-4749-9CFD-4A79227D280B}" srcOrd="2" destOrd="0" presId="urn:microsoft.com/office/officeart/2005/8/layout/orgChar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C5107D0-A4CD-49D5-86B4-ED2054A62EA0}" type="doc">
      <dgm:prSet loTypeId="urn:microsoft.com/office/officeart/2005/8/layout/vList2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B4EABA5-5796-417B-833E-853FBD7116B8}">
      <dgm:prSet phldrT="[Текст]"/>
      <dgm:spPr/>
      <dgm:t>
        <a:bodyPr/>
        <a:lstStyle/>
        <a:p>
          <a:pPr algn="ctr"/>
          <a:r>
            <a:rPr lang="ru-RU" b="1" dirty="0" smtClean="0"/>
            <a:t>Номенклатура</a:t>
          </a:r>
          <a:endParaRPr lang="ru-RU" b="1" dirty="0"/>
        </a:p>
      </dgm:t>
    </dgm:pt>
    <dgm:pt modelId="{E4B22BC1-C598-4FAD-8D98-068DB564AD9B}" type="parTrans" cxnId="{2412E4D7-30FC-472C-9EC3-8A550C348B16}">
      <dgm:prSet/>
      <dgm:spPr/>
      <dgm:t>
        <a:bodyPr/>
        <a:lstStyle/>
        <a:p>
          <a:pPr algn="ctr"/>
          <a:endParaRPr lang="ru-RU" b="1"/>
        </a:p>
      </dgm:t>
    </dgm:pt>
    <dgm:pt modelId="{3720BA6D-C9BA-4ED4-8462-85C9BB1B2B93}" type="sibTrans" cxnId="{2412E4D7-30FC-472C-9EC3-8A550C348B16}">
      <dgm:prSet/>
      <dgm:spPr/>
      <dgm:t>
        <a:bodyPr/>
        <a:lstStyle/>
        <a:p>
          <a:pPr algn="ctr"/>
          <a:endParaRPr lang="ru-RU" b="1"/>
        </a:p>
      </dgm:t>
    </dgm:pt>
    <dgm:pt modelId="{1A1722D1-E74E-4E93-856C-0B7BC0AB5FF7}">
      <dgm:prSet phldrT="[Текст]"/>
      <dgm:spPr/>
      <dgm:t>
        <a:bodyPr/>
        <a:lstStyle/>
        <a:p>
          <a:pPr algn="ctr"/>
          <a:r>
            <a:rPr lang="ru-RU" b="1" dirty="0" smtClean="0"/>
            <a:t>Интеллигенция</a:t>
          </a:r>
          <a:endParaRPr lang="ru-RU" b="1" dirty="0"/>
        </a:p>
      </dgm:t>
    </dgm:pt>
    <dgm:pt modelId="{5B14A310-52F5-49D1-9977-2E0C9035C3E9}" type="parTrans" cxnId="{B2F8A6A4-F2A5-4BC5-A090-2FFE9B82DD0C}">
      <dgm:prSet/>
      <dgm:spPr/>
      <dgm:t>
        <a:bodyPr/>
        <a:lstStyle/>
        <a:p>
          <a:pPr algn="ctr"/>
          <a:endParaRPr lang="ru-RU" b="1"/>
        </a:p>
      </dgm:t>
    </dgm:pt>
    <dgm:pt modelId="{B6E30A4B-E908-48E7-AFE3-C52ED1F0B30E}" type="sibTrans" cxnId="{B2F8A6A4-F2A5-4BC5-A090-2FFE9B82DD0C}">
      <dgm:prSet/>
      <dgm:spPr/>
      <dgm:t>
        <a:bodyPr/>
        <a:lstStyle/>
        <a:p>
          <a:pPr algn="ctr"/>
          <a:endParaRPr lang="ru-RU" b="1"/>
        </a:p>
      </dgm:t>
    </dgm:pt>
    <dgm:pt modelId="{9CDAB9DD-FEB1-4C17-AAB3-AE2437B7868A}">
      <dgm:prSet/>
      <dgm:spPr/>
      <dgm:t>
        <a:bodyPr/>
        <a:lstStyle/>
        <a:p>
          <a:pPr algn="ctr"/>
          <a:r>
            <a:rPr lang="ru-RU" b="1" dirty="0" smtClean="0"/>
            <a:t>Заключенные</a:t>
          </a:r>
          <a:endParaRPr lang="ru-RU" b="1" dirty="0"/>
        </a:p>
      </dgm:t>
    </dgm:pt>
    <dgm:pt modelId="{58D7C291-0856-41F0-AD06-442588E15F6B}" type="parTrans" cxnId="{804E462B-7F11-433D-B72D-D605B459AA87}">
      <dgm:prSet/>
      <dgm:spPr/>
      <dgm:t>
        <a:bodyPr/>
        <a:lstStyle/>
        <a:p>
          <a:pPr algn="ctr"/>
          <a:endParaRPr lang="ru-RU" b="1"/>
        </a:p>
      </dgm:t>
    </dgm:pt>
    <dgm:pt modelId="{E798EA80-F92F-4AEE-9F2B-2C25F865E219}" type="sibTrans" cxnId="{804E462B-7F11-433D-B72D-D605B459AA87}">
      <dgm:prSet/>
      <dgm:spPr/>
      <dgm:t>
        <a:bodyPr/>
        <a:lstStyle/>
        <a:p>
          <a:pPr algn="ctr"/>
          <a:endParaRPr lang="ru-RU" b="1"/>
        </a:p>
      </dgm:t>
    </dgm:pt>
    <dgm:pt modelId="{E6D6EF11-83DB-4231-B997-E6878B905132}">
      <dgm:prSet/>
      <dgm:spPr/>
      <dgm:t>
        <a:bodyPr/>
        <a:lstStyle/>
        <a:p>
          <a:pPr algn="ctr"/>
          <a:r>
            <a:rPr lang="ru-RU" b="1" dirty="0" smtClean="0"/>
            <a:t>Рабочий класс</a:t>
          </a:r>
          <a:endParaRPr lang="ru-RU" b="1" dirty="0"/>
        </a:p>
      </dgm:t>
    </dgm:pt>
    <dgm:pt modelId="{E4D6F069-1B20-4452-8E7E-31B7C60F87F7}" type="parTrans" cxnId="{2DC60500-4176-4031-87E8-E6096342A1E1}">
      <dgm:prSet/>
      <dgm:spPr/>
      <dgm:t>
        <a:bodyPr/>
        <a:lstStyle/>
        <a:p>
          <a:pPr algn="ctr"/>
          <a:endParaRPr lang="ru-RU" b="1"/>
        </a:p>
      </dgm:t>
    </dgm:pt>
    <dgm:pt modelId="{85442D4F-A577-4A6C-8ACB-DE4614648DB3}" type="sibTrans" cxnId="{2DC60500-4176-4031-87E8-E6096342A1E1}">
      <dgm:prSet/>
      <dgm:spPr/>
      <dgm:t>
        <a:bodyPr/>
        <a:lstStyle/>
        <a:p>
          <a:pPr algn="ctr"/>
          <a:endParaRPr lang="ru-RU" b="1"/>
        </a:p>
      </dgm:t>
    </dgm:pt>
    <dgm:pt modelId="{58C352CA-C7DA-4CB3-89C5-6185B712A560}">
      <dgm:prSet/>
      <dgm:spPr/>
      <dgm:t>
        <a:bodyPr/>
        <a:lstStyle/>
        <a:p>
          <a:pPr algn="ctr"/>
          <a:r>
            <a:rPr lang="ru-RU" b="1" dirty="0" smtClean="0"/>
            <a:t>Крестьянство</a:t>
          </a:r>
          <a:endParaRPr lang="ru-RU" b="1" dirty="0"/>
        </a:p>
      </dgm:t>
    </dgm:pt>
    <dgm:pt modelId="{0D08DEAA-F994-42AD-A709-174CD86B24FF}" type="parTrans" cxnId="{1227EE3B-982D-4BA0-B737-A06C290F638B}">
      <dgm:prSet/>
      <dgm:spPr/>
      <dgm:t>
        <a:bodyPr/>
        <a:lstStyle/>
        <a:p>
          <a:pPr algn="ctr"/>
          <a:endParaRPr lang="ru-RU" b="1"/>
        </a:p>
      </dgm:t>
    </dgm:pt>
    <dgm:pt modelId="{F5452DDF-11CC-47AA-B577-6D9CF8318A81}" type="sibTrans" cxnId="{1227EE3B-982D-4BA0-B737-A06C290F638B}">
      <dgm:prSet/>
      <dgm:spPr/>
      <dgm:t>
        <a:bodyPr/>
        <a:lstStyle/>
        <a:p>
          <a:pPr algn="ctr"/>
          <a:endParaRPr lang="ru-RU" b="1"/>
        </a:p>
      </dgm:t>
    </dgm:pt>
    <dgm:pt modelId="{6F107C0A-3875-4DB6-A8C5-96F054AF0378}" type="pres">
      <dgm:prSet presAssocID="{5C5107D0-A4CD-49D5-86B4-ED2054A62E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92676F-1277-453C-9E91-3DFCCB7157C9}" type="pres">
      <dgm:prSet presAssocID="{8B4EABA5-5796-417B-833E-853FBD7116B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E0A283-6203-4EC7-91DE-B7793CEDB8A9}" type="pres">
      <dgm:prSet presAssocID="{3720BA6D-C9BA-4ED4-8462-85C9BB1B2B93}" presName="spacer" presStyleCnt="0"/>
      <dgm:spPr/>
    </dgm:pt>
    <dgm:pt modelId="{96430145-0D83-436D-9CF2-1C0687622173}" type="pres">
      <dgm:prSet presAssocID="{1A1722D1-E74E-4E93-856C-0B7BC0AB5FF7}" presName="parentText" presStyleLbl="node1" presStyleIdx="1" presStyleCnt="5" custLinFactNeighborX="520" custLinFactNeighborY="245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19F533-564A-4E6D-A12E-8689E3AE8917}" type="pres">
      <dgm:prSet presAssocID="{B6E30A4B-E908-48E7-AFE3-C52ED1F0B30E}" presName="spacer" presStyleCnt="0"/>
      <dgm:spPr/>
    </dgm:pt>
    <dgm:pt modelId="{7CADB266-2596-4600-B9DC-6C458DB02698}" type="pres">
      <dgm:prSet presAssocID="{E6D6EF11-83DB-4231-B997-E6878B905132}" presName="parentText" presStyleLbl="node1" presStyleIdx="2" presStyleCnt="5" custLinFactNeighborX="520" custLinFactNeighborY="32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28307F-48B1-4C93-904D-84BEF9EDB703}" type="pres">
      <dgm:prSet presAssocID="{85442D4F-A577-4A6C-8ACB-DE4614648DB3}" presName="spacer" presStyleCnt="0"/>
      <dgm:spPr/>
    </dgm:pt>
    <dgm:pt modelId="{64EB7BB4-85F0-48E0-8562-581DCD1D7528}" type="pres">
      <dgm:prSet presAssocID="{58C352CA-C7DA-4CB3-89C5-6185B712A560}" presName="parentText" presStyleLbl="node1" presStyleIdx="3" presStyleCnt="5" custLinFactNeighborX="-348" custLinFactNeighborY="-344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9625FE-40A7-4CB7-B29D-BC101FC80BFF}" type="pres">
      <dgm:prSet presAssocID="{F5452DDF-11CC-47AA-B577-6D9CF8318A81}" presName="spacer" presStyleCnt="0"/>
      <dgm:spPr/>
    </dgm:pt>
    <dgm:pt modelId="{54064CA5-8407-4758-AED6-E6E1C9ED36C0}" type="pres">
      <dgm:prSet presAssocID="{9CDAB9DD-FEB1-4C17-AAB3-AE2437B7868A}" presName="parentText" presStyleLbl="node1" presStyleIdx="4" presStyleCnt="5" custLinFactNeighborX="520" custLinFactNeighborY="-6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27EE3B-982D-4BA0-B737-A06C290F638B}" srcId="{5C5107D0-A4CD-49D5-86B4-ED2054A62EA0}" destId="{58C352CA-C7DA-4CB3-89C5-6185B712A560}" srcOrd="3" destOrd="0" parTransId="{0D08DEAA-F994-42AD-A709-174CD86B24FF}" sibTransId="{F5452DDF-11CC-47AA-B577-6D9CF8318A81}"/>
    <dgm:cxn modelId="{6B29E53C-854C-4A43-B049-5A19A24D6885}" type="presOf" srcId="{E6D6EF11-83DB-4231-B997-E6878B905132}" destId="{7CADB266-2596-4600-B9DC-6C458DB02698}" srcOrd="0" destOrd="0" presId="urn:microsoft.com/office/officeart/2005/8/layout/vList2"/>
    <dgm:cxn modelId="{56113697-0321-4217-B0E4-14B34C9D9D87}" type="presOf" srcId="{5C5107D0-A4CD-49D5-86B4-ED2054A62EA0}" destId="{6F107C0A-3875-4DB6-A8C5-96F054AF0378}" srcOrd="0" destOrd="0" presId="urn:microsoft.com/office/officeart/2005/8/layout/vList2"/>
    <dgm:cxn modelId="{4019E3F9-5095-4551-896A-823873C0F9E2}" type="presOf" srcId="{8B4EABA5-5796-417B-833E-853FBD7116B8}" destId="{9692676F-1277-453C-9E91-3DFCCB7157C9}" srcOrd="0" destOrd="0" presId="urn:microsoft.com/office/officeart/2005/8/layout/vList2"/>
    <dgm:cxn modelId="{2412E4D7-30FC-472C-9EC3-8A550C348B16}" srcId="{5C5107D0-A4CD-49D5-86B4-ED2054A62EA0}" destId="{8B4EABA5-5796-417B-833E-853FBD7116B8}" srcOrd="0" destOrd="0" parTransId="{E4B22BC1-C598-4FAD-8D98-068DB564AD9B}" sibTransId="{3720BA6D-C9BA-4ED4-8462-85C9BB1B2B93}"/>
    <dgm:cxn modelId="{38C5A4A6-00D6-458C-8929-FF7F9288B83B}" type="presOf" srcId="{1A1722D1-E74E-4E93-856C-0B7BC0AB5FF7}" destId="{96430145-0D83-436D-9CF2-1C0687622173}" srcOrd="0" destOrd="0" presId="urn:microsoft.com/office/officeart/2005/8/layout/vList2"/>
    <dgm:cxn modelId="{6F8AEAF4-38CE-466C-8FCA-D50EB4CD9E11}" type="presOf" srcId="{9CDAB9DD-FEB1-4C17-AAB3-AE2437B7868A}" destId="{54064CA5-8407-4758-AED6-E6E1C9ED36C0}" srcOrd="0" destOrd="0" presId="urn:microsoft.com/office/officeart/2005/8/layout/vList2"/>
    <dgm:cxn modelId="{00F1E7EC-C90F-4286-96BD-72E88C03A8F6}" type="presOf" srcId="{58C352CA-C7DA-4CB3-89C5-6185B712A560}" destId="{64EB7BB4-85F0-48E0-8562-581DCD1D7528}" srcOrd="0" destOrd="0" presId="urn:microsoft.com/office/officeart/2005/8/layout/vList2"/>
    <dgm:cxn modelId="{B2F8A6A4-F2A5-4BC5-A090-2FFE9B82DD0C}" srcId="{5C5107D0-A4CD-49D5-86B4-ED2054A62EA0}" destId="{1A1722D1-E74E-4E93-856C-0B7BC0AB5FF7}" srcOrd="1" destOrd="0" parTransId="{5B14A310-52F5-49D1-9977-2E0C9035C3E9}" sibTransId="{B6E30A4B-E908-48E7-AFE3-C52ED1F0B30E}"/>
    <dgm:cxn modelId="{804E462B-7F11-433D-B72D-D605B459AA87}" srcId="{5C5107D0-A4CD-49D5-86B4-ED2054A62EA0}" destId="{9CDAB9DD-FEB1-4C17-AAB3-AE2437B7868A}" srcOrd="4" destOrd="0" parTransId="{58D7C291-0856-41F0-AD06-442588E15F6B}" sibTransId="{E798EA80-F92F-4AEE-9F2B-2C25F865E219}"/>
    <dgm:cxn modelId="{2DC60500-4176-4031-87E8-E6096342A1E1}" srcId="{5C5107D0-A4CD-49D5-86B4-ED2054A62EA0}" destId="{E6D6EF11-83DB-4231-B997-E6878B905132}" srcOrd="2" destOrd="0" parTransId="{E4D6F069-1B20-4452-8E7E-31B7C60F87F7}" sibTransId="{85442D4F-A577-4A6C-8ACB-DE4614648DB3}"/>
    <dgm:cxn modelId="{A3216D9F-A0DE-45C3-B899-DDECA00ACF7D}" type="presParOf" srcId="{6F107C0A-3875-4DB6-A8C5-96F054AF0378}" destId="{9692676F-1277-453C-9E91-3DFCCB7157C9}" srcOrd="0" destOrd="0" presId="urn:microsoft.com/office/officeart/2005/8/layout/vList2"/>
    <dgm:cxn modelId="{6E3DA126-C2D9-41BC-9CBF-40A6629025E0}" type="presParOf" srcId="{6F107C0A-3875-4DB6-A8C5-96F054AF0378}" destId="{E6E0A283-6203-4EC7-91DE-B7793CEDB8A9}" srcOrd="1" destOrd="0" presId="urn:microsoft.com/office/officeart/2005/8/layout/vList2"/>
    <dgm:cxn modelId="{2C100CF8-A86F-4ABA-B9D1-CB1B3007F983}" type="presParOf" srcId="{6F107C0A-3875-4DB6-A8C5-96F054AF0378}" destId="{96430145-0D83-436D-9CF2-1C0687622173}" srcOrd="2" destOrd="0" presId="urn:microsoft.com/office/officeart/2005/8/layout/vList2"/>
    <dgm:cxn modelId="{8FE99845-2DB1-4855-8CF8-2B8F29B97452}" type="presParOf" srcId="{6F107C0A-3875-4DB6-A8C5-96F054AF0378}" destId="{8219F533-564A-4E6D-A12E-8689E3AE8917}" srcOrd="3" destOrd="0" presId="urn:microsoft.com/office/officeart/2005/8/layout/vList2"/>
    <dgm:cxn modelId="{5591E33C-9D53-4270-A54A-26A846A76509}" type="presParOf" srcId="{6F107C0A-3875-4DB6-A8C5-96F054AF0378}" destId="{7CADB266-2596-4600-B9DC-6C458DB02698}" srcOrd="4" destOrd="0" presId="urn:microsoft.com/office/officeart/2005/8/layout/vList2"/>
    <dgm:cxn modelId="{CA92C840-C2AD-4FF4-ABAD-ACFC321F348B}" type="presParOf" srcId="{6F107C0A-3875-4DB6-A8C5-96F054AF0378}" destId="{8128307F-48B1-4C93-904D-84BEF9EDB703}" srcOrd="5" destOrd="0" presId="urn:microsoft.com/office/officeart/2005/8/layout/vList2"/>
    <dgm:cxn modelId="{2E206182-CA3B-411E-91AE-1587061820FC}" type="presParOf" srcId="{6F107C0A-3875-4DB6-A8C5-96F054AF0378}" destId="{64EB7BB4-85F0-48E0-8562-581DCD1D7528}" srcOrd="6" destOrd="0" presId="urn:microsoft.com/office/officeart/2005/8/layout/vList2"/>
    <dgm:cxn modelId="{5B366FCA-EB8A-4820-B792-B63C16F6D8EB}" type="presParOf" srcId="{6F107C0A-3875-4DB6-A8C5-96F054AF0378}" destId="{139625FE-40A7-4CB7-B29D-BC101FC80BFF}" srcOrd="7" destOrd="0" presId="urn:microsoft.com/office/officeart/2005/8/layout/vList2"/>
    <dgm:cxn modelId="{F772429D-BD1A-4CA9-B597-910779E89F0F}" type="presParOf" srcId="{6F107C0A-3875-4DB6-A8C5-96F054AF0378}" destId="{54064CA5-8407-4758-AED6-E6E1C9ED36C0}" srcOrd="8" destOrd="0" presId="urn:microsoft.com/office/officeart/2005/8/layout/vList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2B9220D-2564-4806-9B5B-851BA414B8D8}" type="doc">
      <dgm:prSet loTypeId="urn:microsoft.com/office/officeart/2005/8/layout/vList3" loCatId="list" qsTypeId="urn:microsoft.com/office/officeart/2005/8/quickstyle/simple1" qsCatId="simple" csTypeId="urn:microsoft.com/office/officeart/2005/8/colors/colorful2" csCatId="colorful" phldr="1"/>
      <dgm:spPr/>
    </dgm:pt>
    <dgm:pt modelId="{FF9847E7-34EF-49EC-AC8B-43CF22A0DCC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СТАЛИН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FD04EA3-944D-4DC7-82D5-41C0DAF98CF3}" type="parTrans" cxnId="{25D21706-E05D-4A4A-9720-729435F83687}">
      <dgm:prSet/>
      <dgm:spPr/>
      <dgm:t>
        <a:bodyPr/>
        <a:lstStyle/>
        <a:p>
          <a:endParaRPr lang="ru-RU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CC0316-713F-433B-BF16-44A1C0E77463}" type="sibTrans" cxnId="{25D21706-E05D-4A4A-9720-729435F83687}">
      <dgm:prSet/>
      <dgm:spPr/>
      <dgm:t>
        <a:bodyPr/>
        <a:lstStyle/>
        <a:p>
          <a:endParaRPr lang="ru-RU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616975-92B6-420E-91BC-A159075E3FBD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Члены Политбюро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74834B-74F6-4FB4-95A7-FDFE1BAA3A69}" type="parTrans" cxnId="{C5816A48-6843-4E22-939F-AF866EA935C1}">
      <dgm:prSet/>
      <dgm:spPr/>
      <dgm:t>
        <a:bodyPr/>
        <a:lstStyle/>
        <a:p>
          <a:endParaRPr lang="ru-RU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DA8A83-9A5A-41C4-BFE0-F8DFF4BBA70B}" type="sibTrans" cxnId="{C5816A48-6843-4E22-939F-AF866EA935C1}">
      <dgm:prSet/>
      <dgm:spPr/>
      <dgm:t>
        <a:bodyPr/>
        <a:lstStyle/>
        <a:p>
          <a:endParaRPr lang="ru-RU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99BAC1-9B94-4D4D-93B3-69EBB8FE45A2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Деятели ОГПУ – НКВД, руководители производства, партийные деятели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CC8E71-28D4-4323-8E9F-E713A15590C6}" type="parTrans" cxnId="{D35E74B9-7D73-49F4-ABFD-050983ECD67F}">
      <dgm:prSet/>
      <dgm:spPr/>
      <dgm:t>
        <a:bodyPr/>
        <a:lstStyle/>
        <a:p>
          <a:endParaRPr lang="ru-RU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B10DF3-E0F7-4E36-847F-AFC7C5B7A8C1}" type="sibTrans" cxnId="{D35E74B9-7D73-49F4-ABFD-050983ECD67F}">
      <dgm:prSet/>
      <dgm:spPr/>
      <dgm:t>
        <a:bodyPr/>
        <a:lstStyle/>
        <a:p>
          <a:endParaRPr lang="ru-RU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B9FEB2-B00D-4925-B30D-0691DAC71E61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Техническая и гуманитарная интеллигенция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FBF6F0-EBC5-4FB0-AD11-8C8A1D9F8E23}" type="parTrans" cxnId="{6870F769-6F95-4657-921F-564EC2875A30}">
      <dgm:prSet/>
      <dgm:spPr/>
      <dgm:t>
        <a:bodyPr/>
        <a:lstStyle/>
        <a:p>
          <a:endParaRPr lang="ru-RU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E095D1-8968-4752-9591-FBBADB69577C}" type="sibTrans" cxnId="{6870F769-6F95-4657-921F-564EC2875A30}">
      <dgm:prSet/>
      <dgm:spPr/>
      <dgm:t>
        <a:bodyPr/>
        <a:lstStyle/>
        <a:p>
          <a:endParaRPr lang="ru-RU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8C8E47-A7D4-4F0B-90AC-1359031F1E05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Рабочие – передовики производства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6AE649F-9E29-469D-86AC-8FB6519AA733}" type="parTrans" cxnId="{67232A2E-FFA3-4362-A2F6-3354B63929FC}">
      <dgm:prSet/>
      <dgm:spPr/>
      <dgm:t>
        <a:bodyPr/>
        <a:lstStyle/>
        <a:p>
          <a:endParaRPr lang="ru-RU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5EDD46-B5A5-45D5-93A4-AD42F264194C}" type="sibTrans" cxnId="{67232A2E-FFA3-4362-A2F6-3354B63929FC}">
      <dgm:prSet/>
      <dgm:spPr/>
      <dgm:t>
        <a:bodyPr/>
        <a:lstStyle/>
        <a:p>
          <a:endParaRPr lang="ru-RU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333073-9A17-413D-8A21-AEFD40294F2B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Рядовые рабочие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C75226-A487-42EF-BE31-07B4FA51FA09}" type="parTrans" cxnId="{C57E90A4-7F1A-439A-B843-B693FBF85103}">
      <dgm:prSet/>
      <dgm:spPr/>
      <dgm:t>
        <a:bodyPr/>
        <a:lstStyle/>
        <a:p>
          <a:endParaRPr lang="ru-RU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79B524-F8FE-409B-A3EA-C53DBA1A0B6B}" type="sibTrans" cxnId="{C57E90A4-7F1A-439A-B843-B693FBF85103}">
      <dgm:prSet/>
      <dgm:spPr/>
      <dgm:t>
        <a:bodyPr/>
        <a:lstStyle/>
        <a:p>
          <a:endParaRPr lang="ru-RU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DE1C07-9D6A-440B-B107-F394B5949936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Механизаторы и другие специалисты в с/</a:t>
          </a:r>
          <a:r>
            <a:rPr lang="ru-RU" sz="18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х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189F7F-E908-4BD5-B00F-E86FF1E14895}" type="parTrans" cxnId="{B9A09A13-3E76-436F-BE18-003B5A36FFC7}">
      <dgm:prSet/>
      <dgm:spPr/>
      <dgm:t>
        <a:bodyPr/>
        <a:lstStyle/>
        <a:p>
          <a:endParaRPr lang="ru-RU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7905F1-E764-42AE-8887-57C403311A8F}" type="sibTrans" cxnId="{B9A09A13-3E76-436F-BE18-003B5A36FFC7}">
      <dgm:prSet/>
      <dgm:spPr/>
      <dgm:t>
        <a:bodyPr/>
        <a:lstStyle/>
        <a:p>
          <a:endParaRPr lang="ru-RU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33E0470-FC96-4618-932A-CB40E8CA3A3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Колхозники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A4142B-7700-43CA-80AD-0B8E3C989214}" type="parTrans" cxnId="{07694AF2-971F-4F39-95E5-011A48DE2755}">
      <dgm:prSet/>
      <dgm:spPr/>
      <dgm:t>
        <a:bodyPr/>
        <a:lstStyle/>
        <a:p>
          <a:endParaRPr lang="ru-RU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D78B4B-9074-41EE-8F6F-81AE349AB31C}" type="sibTrans" cxnId="{07694AF2-971F-4F39-95E5-011A48DE2755}">
      <dgm:prSet/>
      <dgm:spPr/>
      <dgm:t>
        <a:bodyPr/>
        <a:lstStyle/>
        <a:p>
          <a:endParaRPr lang="ru-RU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774F14-646B-48E8-A6E7-F582F692E0FA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Заключенные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18DBCFC-9061-4E34-8851-183EF9D9CE50}" type="parTrans" cxnId="{5FEE029C-758A-4AE5-A936-FF192C83BCDA}">
      <dgm:prSet/>
      <dgm:spPr/>
      <dgm:t>
        <a:bodyPr/>
        <a:lstStyle/>
        <a:p>
          <a:endParaRPr lang="ru-RU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391DE2-AFF4-45E4-B332-FBBC6C334054}" type="sibTrans" cxnId="{5FEE029C-758A-4AE5-A936-FF192C83BCDA}">
      <dgm:prSet/>
      <dgm:spPr/>
      <dgm:t>
        <a:bodyPr/>
        <a:lstStyle/>
        <a:p>
          <a:endParaRPr lang="ru-RU" sz="28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E53924-738B-4436-8660-C4843D2A243A}" type="pres">
      <dgm:prSet presAssocID="{52B9220D-2564-4806-9B5B-851BA414B8D8}" presName="linearFlow" presStyleCnt="0">
        <dgm:presLayoutVars>
          <dgm:dir/>
          <dgm:resizeHandles val="exact"/>
        </dgm:presLayoutVars>
      </dgm:prSet>
      <dgm:spPr/>
    </dgm:pt>
    <dgm:pt modelId="{B7E434D1-C861-4BD4-BB3A-B0ED94AD4A27}" type="pres">
      <dgm:prSet presAssocID="{FF9847E7-34EF-49EC-AC8B-43CF22A0DCC4}" presName="composite" presStyleCnt="0"/>
      <dgm:spPr/>
    </dgm:pt>
    <dgm:pt modelId="{558A2784-6DA4-4E2F-8A41-C9E751965650}" type="pres">
      <dgm:prSet presAssocID="{FF9847E7-34EF-49EC-AC8B-43CF22A0DCC4}" presName="imgShp" presStyleLbl="fgImgPlace1" presStyleIdx="0" presStyleCnt="9"/>
      <dgm:spPr/>
    </dgm:pt>
    <dgm:pt modelId="{9F92968E-CD39-4B81-905D-D1E5759372EA}" type="pres">
      <dgm:prSet presAssocID="{FF9847E7-34EF-49EC-AC8B-43CF22A0DCC4}" presName="txShp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4D34AA-1BB3-4572-B843-0ADBD6C441E2}" type="pres">
      <dgm:prSet presAssocID="{85CC0316-713F-433B-BF16-44A1C0E77463}" presName="spacing" presStyleCnt="0"/>
      <dgm:spPr/>
    </dgm:pt>
    <dgm:pt modelId="{B9691E52-DAC3-42C3-BB2C-2C52810E6B5A}" type="pres">
      <dgm:prSet presAssocID="{AC616975-92B6-420E-91BC-A159075E3FBD}" presName="composite" presStyleCnt="0"/>
      <dgm:spPr/>
    </dgm:pt>
    <dgm:pt modelId="{42C66647-3CF1-42D5-82EA-5677263A4754}" type="pres">
      <dgm:prSet presAssocID="{AC616975-92B6-420E-91BC-A159075E3FBD}" presName="imgShp" presStyleLbl="fgImgPlace1" presStyleIdx="1" presStyleCnt="9"/>
      <dgm:spPr/>
    </dgm:pt>
    <dgm:pt modelId="{D640F9C1-744E-4F36-AB42-8239CF42F8A0}" type="pres">
      <dgm:prSet presAssocID="{AC616975-92B6-420E-91BC-A159075E3FBD}" presName="txShp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0DABA2-EACC-461F-8B9D-44B9DCFBC4D9}" type="pres">
      <dgm:prSet presAssocID="{DEDA8A83-9A5A-41C4-BFE0-F8DFF4BBA70B}" presName="spacing" presStyleCnt="0"/>
      <dgm:spPr/>
    </dgm:pt>
    <dgm:pt modelId="{E6CC08B6-7620-41AB-83AF-38A967EB38D0}" type="pres">
      <dgm:prSet presAssocID="{4699BAC1-9B94-4D4D-93B3-69EBB8FE45A2}" presName="composite" presStyleCnt="0"/>
      <dgm:spPr/>
    </dgm:pt>
    <dgm:pt modelId="{0F827DED-D528-463A-8F37-98286D93FE88}" type="pres">
      <dgm:prSet presAssocID="{4699BAC1-9B94-4D4D-93B3-69EBB8FE45A2}" presName="imgShp" presStyleLbl="fgImgPlace1" presStyleIdx="2" presStyleCnt="9"/>
      <dgm:spPr/>
    </dgm:pt>
    <dgm:pt modelId="{2284701B-BFC9-4163-ADAC-BC7BB43D1D2E}" type="pres">
      <dgm:prSet presAssocID="{4699BAC1-9B94-4D4D-93B3-69EBB8FE45A2}" presName="txShp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689D4-FAF0-4874-9A2A-83F822EC81F6}" type="pres">
      <dgm:prSet presAssocID="{47B10DF3-E0F7-4E36-847F-AFC7C5B7A8C1}" presName="spacing" presStyleCnt="0"/>
      <dgm:spPr/>
    </dgm:pt>
    <dgm:pt modelId="{B0EEB876-11C7-4D99-AFD8-15C6386935CE}" type="pres">
      <dgm:prSet presAssocID="{FEB9FEB2-B00D-4925-B30D-0691DAC71E61}" presName="composite" presStyleCnt="0"/>
      <dgm:spPr/>
    </dgm:pt>
    <dgm:pt modelId="{359ECCBF-61D9-4179-AB90-42418E781D97}" type="pres">
      <dgm:prSet presAssocID="{FEB9FEB2-B00D-4925-B30D-0691DAC71E61}" presName="imgShp" presStyleLbl="fgImgPlace1" presStyleIdx="3" presStyleCnt="9"/>
      <dgm:spPr/>
    </dgm:pt>
    <dgm:pt modelId="{3E6994FA-6016-4B3E-A14E-45D4024F02B5}" type="pres">
      <dgm:prSet presAssocID="{FEB9FEB2-B00D-4925-B30D-0691DAC71E61}" presName="txShp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66D559-9B9A-45B8-8E5C-C89DB163A40A}" type="pres">
      <dgm:prSet presAssocID="{55E095D1-8968-4752-9591-FBBADB69577C}" presName="spacing" presStyleCnt="0"/>
      <dgm:spPr/>
    </dgm:pt>
    <dgm:pt modelId="{23CD9307-CE89-409A-9F30-AE421D30FF67}" type="pres">
      <dgm:prSet presAssocID="{388C8E47-A7D4-4F0B-90AC-1359031F1E05}" presName="composite" presStyleCnt="0"/>
      <dgm:spPr/>
    </dgm:pt>
    <dgm:pt modelId="{6D66A477-8EFF-4E9B-B71F-9E80F5ABD784}" type="pres">
      <dgm:prSet presAssocID="{388C8E47-A7D4-4F0B-90AC-1359031F1E05}" presName="imgShp" presStyleLbl="fgImgPlace1" presStyleIdx="4" presStyleCnt="9"/>
      <dgm:spPr/>
    </dgm:pt>
    <dgm:pt modelId="{FD447D5A-842E-4A3B-98AE-D1A0838F3590}" type="pres">
      <dgm:prSet presAssocID="{388C8E47-A7D4-4F0B-90AC-1359031F1E05}" presName="txShp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F6A39B-E0F6-459A-9636-F7B17049FCEF}" type="pres">
      <dgm:prSet presAssocID="{675EDD46-B5A5-45D5-93A4-AD42F264194C}" presName="spacing" presStyleCnt="0"/>
      <dgm:spPr/>
    </dgm:pt>
    <dgm:pt modelId="{7A838DC1-A0F2-4D0C-95F2-92C16D7F934D}" type="pres">
      <dgm:prSet presAssocID="{52333073-9A17-413D-8A21-AEFD40294F2B}" presName="composite" presStyleCnt="0"/>
      <dgm:spPr/>
    </dgm:pt>
    <dgm:pt modelId="{3B60DA67-E914-4DAF-92D3-25C212101D0E}" type="pres">
      <dgm:prSet presAssocID="{52333073-9A17-413D-8A21-AEFD40294F2B}" presName="imgShp" presStyleLbl="fgImgPlace1" presStyleIdx="5" presStyleCnt="9"/>
      <dgm:spPr/>
    </dgm:pt>
    <dgm:pt modelId="{7CD5CF6B-A0B1-4634-B2F8-6E0E0DD64A9A}" type="pres">
      <dgm:prSet presAssocID="{52333073-9A17-413D-8A21-AEFD40294F2B}" presName="txShp" presStyleLbl="node1" presStyleIdx="5" presStyleCnt="9" custLinFactNeighborX="249" custLinFactNeighborY="-34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4A14E8-D94B-43F1-A8A0-64FE0EA14929}" type="pres">
      <dgm:prSet presAssocID="{B079B524-F8FE-409B-A3EA-C53DBA1A0B6B}" presName="spacing" presStyleCnt="0"/>
      <dgm:spPr/>
    </dgm:pt>
    <dgm:pt modelId="{43B15726-8197-4C38-B5B5-1DD4379F8A0A}" type="pres">
      <dgm:prSet presAssocID="{BBDE1C07-9D6A-440B-B107-F394B5949936}" presName="composite" presStyleCnt="0"/>
      <dgm:spPr/>
    </dgm:pt>
    <dgm:pt modelId="{71F00F2D-8A45-4D61-887C-99F829FCF90D}" type="pres">
      <dgm:prSet presAssocID="{BBDE1C07-9D6A-440B-B107-F394B5949936}" presName="imgShp" presStyleLbl="fgImgPlace1" presStyleIdx="6" presStyleCnt="9"/>
      <dgm:spPr/>
    </dgm:pt>
    <dgm:pt modelId="{5B7E57F5-3260-48ED-AF37-23809C53C40E}" type="pres">
      <dgm:prSet presAssocID="{BBDE1C07-9D6A-440B-B107-F394B5949936}" presName="txShp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E835B6-5292-4E90-AF26-4BA901A909C4}" type="pres">
      <dgm:prSet presAssocID="{CD7905F1-E764-42AE-8887-57C403311A8F}" presName="spacing" presStyleCnt="0"/>
      <dgm:spPr/>
    </dgm:pt>
    <dgm:pt modelId="{6502CD35-F482-4D75-AC04-15263A9E6D3B}" type="pres">
      <dgm:prSet presAssocID="{A33E0470-FC96-4618-932A-CB40E8CA3A34}" presName="composite" presStyleCnt="0"/>
      <dgm:spPr/>
    </dgm:pt>
    <dgm:pt modelId="{5157F0BE-7961-4A5D-BA26-CF689AE93A2E}" type="pres">
      <dgm:prSet presAssocID="{A33E0470-FC96-4618-932A-CB40E8CA3A34}" presName="imgShp" presStyleLbl="fgImgPlace1" presStyleIdx="7" presStyleCnt="9"/>
      <dgm:spPr/>
    </dgm:pt>
    <dgm:pt modelId="{2B268911-2E59-48E9-A7C5-26AE995A89ED}" type="pres">
      <dgm:prSet presAssocID="{A33E0470-FC96-4618-932A-CB40E8CA3A34}" presName="txShp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15B1F5-730A-4FBD-8610-ED639F759F9E}" type="pres">
      <dgm:prSet presAssocID="{C7D78B4B-9074-41EE-8F6F-81AE349AB31C}" presName="spacing" presStyleCnt="0"/>
      <dgm:spPr/>
    </dgm:pt>
    <dgm:pt modelId="{7AB0F84E-EFB3-413F-B15F-3F1EAA9DD876}" type="pres">
      <dgm:prSet presAssocID="{3B774F14-646B-48E8-A6E7-F582F692E0FA}" presName="composite" presStyleCnt="0"/>
      <dgm:spPr/>
    </dgm:pt>
    <dgm:pt modelId="{48111C40-C552-4FB5-A064-DCDF12530616}" type="pres">
      <dgm:prSet presAssocID="{3B774F14-646B-48E8-A6E7-F582F692E0FA}" presName="imgShp" presStyleLbl="fgImgPlace1" presStyleIdx="8" presStyleCnt="9"/>
      <dgm:spPr/>
    </dgm:pt>
    <dgm:pt modelId="{132D5946-8AC4-46D7-921E-A304D63D034C}" type="pres">
      <dgm:prSet presAssocID="{3B774F14-646B-48E8-A6E7-F582F692E0FA}" presName="txShp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A09A13-3E76-436F-BE18-003B5A36FFC7}" srcId="{52B9220D-2564-4806-9B5B-851BA414B8D8}" destId="{BBDE1C07-9D6A-440B-B107-F394B5949936}" srcOrd="6" destOrd="0" parTransId="{26189F7F-E908-4BD5-B00F-E86FF1E14895}" sibTransId="{CD7905F1-E764-42AE-8887-57C403311A8F}"/>
    <dgm:cxn modelId="{1CB5BB3A-28E3-4BC7-9E0C-B947D6E8423C}" type="presOf" srcId="{BBDE1C07-9D6A-440B-B107-F394B5949936}" destId="{5B7E57F5-3260-48ED-AF37-23809C53C40E}" srcOrd="0" destOrd="0" presId="urn:microsoft.com/office/officeart/2005/8/layout/vList3"/>
    <dgm:cxn modelId="{07694AF2-971F-4F39-95E5-011A48DE2755}" srcId="{52B9220D-2564-4806-9B5B-851BA414B8D8}" destId="{A33E0470-FC96-4618-932A-CB40E8CA3A34}" srcOrd="7" destOrd="0" parTransId="{BEA4142B-7700-43CA-80AD-0B8E3C989214}" sibTransId="{C7D78B4B-9074-41EE-8F6F-81AE349AB31C}"/>
    <dgm:cxn modelId="{5FEE029C-758A-4AE5-A936-FF192C83BCDA}" srcId="{52B9220D-2564-4806-9B5B-851BA414B8D8}" destId="{3B774F14-646B-48E8-A6E7-F582F692E0FA}" srcOrd="8" destOrd="0" parTransId="{018DBCFC-9061-4E34-8851-183EF9D9CE50}" sibTransId="{04391DE2-AFF4-45E4-B332-FBBC6C334054}"/>
    <dgm:cxn modelId="{68A26793-C34B-4E88-A6EB-C8001B3CF14D}" type="presOf" srcId="{388C8E47-A7D4-4F0B-90AC-1359031F1E05}" destId="{FD447D5A-842E-4A3B-98AE-D1A0838F3590}" srcOrd="0" destOrd="0" presId="urn:microsoft.com/office/officeart/2005/8/layout/vList3"/>
    <dgm:cxn modelId="{67232A2E-FFA3-4362-A2F6-3354B63929FC}" srcId="{52B9220D-2564-4806-9B5B-851BA414B8D8}" destId="{388C8E47-A7D4-4F0B-90AC-1359031F1E05}" srcOrd="4" destOrd="0" parTransId="{56AE649F-9E29-469D-86AC-8FB6519AA733}" sibTransId="{675EDD46-B5A5-45D5-93A4-AD42F264194C}"/>
    <dgm:cxn modelId="{EED39B0A-9115-42C1-BA76-2E258DB46934}" type="presOf" srcId="{4699BAC1-9B94-4D4D-93B3-69EBB8FE45A2}" destId="{2284701B-BFC9-4163-ADAC-BC7BB43D1D2E}" srcOrd="0" destOrd="0" presId="urn:microsoft.com/office/officeart/2005/8/layout/vList3"/>
    <dgm:cxn modelId="{F5A353AA-8970-4378-89BF-0016616C8E29}" type="presOf" srcId="{52333073-9A17-413D-8A21-AEFD40294F2B}" destId="{7CD5CF6B-A0B1-4634-B2F8-6E0E0DD64A9A}" srcOrd="0" destOrd="0" presId="urn:microsoft.com/office/officeart/2005/8/layout/vList3"/>
    <dgm:cxn modelId="{1F41CB5D-AC03-45F4-B040-DF222056043C}" type="presOf" srcId="{FEB9FEB2-B00D-4925-B30D-0691DAC71E61}" destId="{3E6994FA-6016-4B3E-A14E-45D4024F02B5}" srcOrd="0" destOrd="0" presId="urn:microsoft.com/office/officeart/2005/8/layout/vList3"/>
    <dgm:cxn modelId="{1D98D982-01A6-4136-9E54-5ED797F69EE6}" type="presOf" srcId="{A33E0470-FC96-4618-932A-CB40E8CA3A34}" destId="{2B268911-2E59-48E9-A7C5-26AE995A89ED}" srcOrd="0" destOrd="0" presId="urn:microsoft.com/office/officeart/2005/8/layout/vList3"/>
    <dgm:cxn modelId="{6870F769-6F95-4657-921F-564EC2875A30}" srcId="{52B9220D-2564-4806-9B5B-851BA414B8D8}" destId="{FEB9FEB2-B00D-4925-B30D-0691DAC71E61}" srcOrd="3" destOrd="0" parTransId="{46FBF6F0-EBC5-4FB0-AD11-8C8A1D9F8E23}" sibTransId="{55E095D1-8968-4752-9591-FBBADB69577C}"/>
    <dgm:cxn modelId="{25D21706-E05D-4A4A-9720-729435F83687}" srcId="{52B9220D-2564-4806-9B5B-851BA414B8D8}" destId="{FF9847E7-34EF-49EC-AC8B-43CF22A0DCC4}" srcOrd="0" destOrd="0" parTransId="{CFD04EA3-944D-4DC7-82D5-41C0DAF98CF3}" sibTransId="{85CC0316-713F-433B-BF16-44A1C0E77463}"/>
    <dgm:cxn modelId="{C5816A48-6843-4E22-939F-AF866EA935C1}" srcId="{52B9220D-2564-4806-9B5B-851BA414B8D8}" destId="{AC616975-92B6-420E-91BC-A159075E3FBD}" srcOrd="1" destOrd="0" parTransId="{8074834B-74F6-4FB4-95A7-FDFE1BAA3A69}" sibTransId="{DEDA8A83-9A5A-41C4-BFE0-F8DFF4BBA70B}"/>
    <dgm:cxn modelId="{763E507F-9E25-46F6-AD56-FD0BE81ED528}" type="presOf" srcId="{3B774F14-646B-48E8-A6E7-F582F692E0FA}" destId="{132D5946-8AC4-46D7-921E-A304D63D034C}" srcOrd="0" destOrd="0" presId="urn:microsoft.com/office/officeart/2005/8/layout/vList3"/>
    <dgm:cxn modelId="{C57E90A4-7F1A-439A-B843-B693FBF85103}" srcId="{52B9220D-2564-4806-9B5B-851BA414B8D8}" destId="{52333073-9A17-413D-8A21-AEFD40294F2B}" srcOrd="5" destOrd="0" parTransId="{D2C75226-A487-42EF-BE31-07B4FA51FA09}" sibTransId="{B079B524-F8FE-409B-A3EA-C53DBA1A0B6B}"/>
    <dgm:cxn modelId="{D1B81033-6F55-46EA-A2C9-7FB7CA49A3C8}" type="presOf" srcId="{52B9220D-2564-4806-9B5B-851BA414B8D8}" destId="{FCE53924-738B-4436-8660-C4843D2A243A}" srcOrd="0" destOrd="0" presId="urn:microsoft.com/office/officeart/2005/8/layout/vList3"/>
    <dgm:cxn modelId="{83DA1BED-7112-451F-A40B-742C82DD5CD1}" type="presOf" srcId="{FF9847E7-34EF-49EC-AC8B-43CF22A0DCC4}" destId="{9F92968E-CD39-4B81-905D-D1E5759372EA}" srcOrd="0" destOrd="0" presId="urn:microsoft.com/office/officeart/2005/8/layout/vList3"/>
    <dgm:cxn modelId="{963716D1-1CC6-4550-BC91-C11AAB6BF707}" type="presOf" srcId="{AC616975-92B6-420E-91BC-A159075E3FBD}" destId="{D640F9C1-744E-4F36-AB42-8239CF42F8A0}" srcOrd="0" destOrd="0" presId="urn:microsoft.com/office/officeart/2005/8/layout/vList3"/>
    <dgm:cxn modelId="{D35E74B9-7D73-49F4-ABFD-050983ECD67F}" srcId="{52B9220D-2564-4806-9B5B-851BA414B8D8}" destId="{4699BAC1-9B94-4D4D-93B3-69EBB8FE45A2}" srcOrd="2" destOrd="0" parTransId="{77CC8E71-28D4-4323-8E9F-E713A15590C6}" sibTransId="{47B10DF3-E0F7-4E36-847F-AFC7C5B7A8C1}"/>
    <dgm:cxn modelId="{8B02C144-A621-4472-88F1-3217F8E35973}" type="presParOf" srcId="{FCE53924-738B-4436-8660-C4843D2A243A}" destId="{B7E434D1-C861-4BD4-BB3A-B0ED94AD4A27}" srcOrd="0" destOrd="0" presId="urn:microsoft.com/office/officeart/2005/8/layout/vList3"/>
    <dgm:cxn modelId="{E91BD9D4-6841-4C2C-A181-0018AF8D6F57}" type="presParOf" srcId="{B7E434D1-C861-4BD4-BB3A-B0ED94AD4A27}" destId="{558A2784-6DA4-4E2F-8A41-C9E751965650}" srcOrd="0" destOrd="0" presId="urn:microsoft.com/office/officeart/2005/8/layout/vList3"/>
    <dgm:cxn modelId="{62D1D6AD-91A1-4FAC-A462-854846B65769}" type="presParOf" srcId="{B7E434D1-C861-4BD4-BB3A-B0ED94AD4A27}" destId="{9F92968E-CD39-4B81-905D-D1E5759372EA}" srcOrd="1" destOrd="0" presId="urn:microsoft.com/office/officeart/2005/8/layout/vList3"/>
    <dgm:cxn modelId="{594C8E14-0E78-457E-9035-C30B6D724CEC}" type="presParOf" srcId="{FCE53924-738B-4436-8660-C4843D2A243A}" destId="{364D34AA-1BB3-4572-B843-0ADBD6C441E2}" srcOrd="1" destOrd="0" presId="urn:microsoft.com/office/officeart/2005/8/layout/vList3"/>
    <dgm:cxn modelId="{D65A4251-9232-4BE8-B8AF-6F8089634A6C}" type="presParOf" srcId="{FCE53924-738B-4436-8660-C4843D2A243A}" destId="{B9691E52-DAC3-42C3-BB2C-2C52810E6B5A}" srcOrd="2" destOrd="0" presId="urn:microsoft.com/office/officeart/2005/8/layout/vList3"/>
    <dgm:cxn modelId="{F0B54828-E095-4A66-BC48-B95A588150F7}" type="presParOf" srcId="{B9691E52-DAC3-42C3-BB2C-2C52810E6B5A}" destId="{42C66647-3CF1-42D5-82EA-5677263A4754}" srcOrd="0" destOrd="0" presId="urn:microsoft.com/office/officeart/2005/8/layout/vList3"/>
    <dgm:cxn modelId="{31DD06D1-FEBD-4B3F-BD29-1BDACA28110C}" type="presParOf" srcId="{B9691E52-DAC3-42C3-BB2C-2C52810E6B5A}" destId="{D640F9C1-744E-4F36-AB42-8239CF42F8A0}" srcOrd="1" destOrd="0" presId="urn:microsoft.com/office/officeart/2005/8/layout/vList3"/>
    <dgm:cxn modelId="{1A7377A0-2AEC-4B0F-96A4-69D513CD1C11}" type="presParOf" srcId="{FCE53924-738B-4436-8660-C4843D2A243A}" destId="{F30DABA2-EACC-461F-8B9D-44B9DCFBC4D9}" srcOrd="3" destOrd="0" presId="urn:microsoft.com/office/officeart/2005/8/layout/vList3"/>
    <dgm:cxn modelId="{6C04F30E-3334-4496-A0D0-D8B1F139D3E3}" type="presParOf" srcId="{FCE53924-738B-4436-8660-C4843D2A243A}" destId="{E6CC08B6-7620-41AB-83AF-38A967EB38D0}" srcOrd="4" destOrd="0" presId="urn:microsoft.com/office/officeart/2005/8/layout/vList3"/>
    <dgm:cxn modelId="{9A86D8CB-C293-4385-8EA6-3611054B9B85}" type="presParOf" srcId="{E6CC08B6-7620-41AB-83AF-38A967EB38D0}" destId="{0F827DED-D528-463A-8F37-98286D93FE88}" srcOrd="0" destOrd="0" presId="urn:microsoft.com/office/officeart/2005/8/layout/vList3"/>
    <dgm:cxn modelId="{3446CD2B-8E6E-4FD2-8DF3-6DD3A30E0F47}" type="presParOf" srcId="{E6CC08B6-7620-41AB-83AF-38A967EB38D0}" destId="{2284701B-BFC9-4163-ADAC-BC7BB43D1D2E}" srcOrd="1" destOrd="0" presId="urn:microsoft.com/office/officeart/2005/8/layout/vList3"/>
    <dgm:cxn modelId="{37784A6A-78B9-4C7F-ACF2-CF3FEEF4DFCA}" type="presParOf" srcId="{FCE53924-738B-4436-8660-C4843D2A243A}" destId="{D96689D4-FAF0-4874-9A2A-83F822EC81F6}" srcOrd="5" destOrd="0" presId="urn:microsoft.com/office/officeart/2005/8/layout/vList3"/>
    <dgm:cxn modelId="{1FF705A1-17BC-4444-B16D-622D06A4CCEE}" type="presParOf" srcId="{FCE53924-738B-4436-8660-C4843D2A243A}" destId="{B0EEB876-11C7-4D99-AFD8-15C6386935CE}" srcOrd="6" destOrd="0" presId="urn:microsoft.com/office/officeart/2005/8/layout/vList3"/>
    <dgm:cxn modelId="{9D7194A8-8801-49DE-B420-24EA80CEE076}" type="presParOf" srcId="{B0EEB876-11C7-4D99-AFD8-15C6386935CE}" destId="{359ECCBF-61D9-4179-AB90-42418E781D97}" srcOrd="0" destOrd="0" presId="urn:microsoft.com/office/officeart/2005/8/layout/vList3"/>
    <dgm:cxn modelId="{C2D1BC6F-5CAA-4348-9601-022058F79CC6}" type="presParOf" srcId="{B0EEB876-11C7-4D99-AFD8-15C6386935CE}" destId="{3E6994FA-6016-4B3E-A14E-45D4024F02B5}" srcOrd="1" destOrd="0" presId="urn:microsoft.com/office/officeart/2005/8/layout/vList3"/>
    <dgm:cxn modelId="{6F3F6806-5E11-4A7D-BD79-8F518CE760AA}" type="presParOf" srcId="{FCE53924-738B-4436-8660-C4843D2A243A}" destId="{4F66D559-9B9A-45B8-8E5C-C89DB163A40A}" srcOrd="7" destOrd="0" presId="urn:microsoft.com/office/officeart/2005/8/layout/vList3"/>
    <dgm:cxn modelId="{6CE9F833-A7D4-4996-95BB-47E2EE9EB4DA}" type="presParOf" srcId="{FCE53924-738B-4436-8660-C4843D2A243A}" destId="{23CD9307-CE89-409A-9F30-AE421D30FF67}" srcOrd="8" destOrd="0" presId="urn:microsoft.com/office/officeart/2005/8/layout/vList3"/>
    <dgm:cxn modelId="{8347350B-42F5-4E0E-BBEE-467E3AF7F56C}" type="presParOf" srcId="{23CD9307-CE89-409A-9F30-AE421D30FF67}" destId="{6D66A477-8EFF-4E9B-B71F-9E80F5ABD784}" srcOrd="0" destOrd="0" presId="urn:microsoft.com/office/officeart/2005/8/layout/vList3"/>
    <dgm:cxn modelId="{64A426F6-67D7-4F8B-BD74-16D33CB28625}" type="presParOf" srcId="{23CD9307-CE89-409A-9F30-AE421D30FF67}" destId="{FD447D5A-842E-4A3B-98AE-D1A0838F3590}" srcOrd="1" destOrd="0" presId="urn:microsoft.com/office/officeart/2005/8/layout/vList3"/>
    <dgm:cxn modelId="{5B1CD34F-B193-4238-8E52-E72CD871BC72}" type="presParOf" srcId="{FCE53924-738B-4436-8660-C4843D2A243A}" destId="{37F6A39B-E0F6-459A-9636-F7B17049FCEF}" srcOrd="9" destOrd="0" presId="urn:microsoft.com/office/officeart/2005/8/layout/vList3"/>
    <dgm:cxn modelId="{A4603BDC-FF66-465A-999A-CC7B4D881F4F}" type="presParOf" srcId="{FCE53924-738B-4436-8660-C4843D2A243A}" destId="{7A838DC1-A0F2-4D0C-95F2-92C16D7F934D}" srcOrd="10" destOrd="0" presId="urn:microsoft.com/office/officeart/2005/8/layout/vList3"/>
    <dgm:cxn modelId="{6AD599EF-B679-47EA-A929-0413D810BD78}" type="presParOf" srcId="{7A838DC1-A0F2-4D0C-95F2-92C16D7F934D}" destId="{3B60DA67-E914-4DAF-92D3-25C212101D0E}" srcOrd="0" destOrd="0" presId="urn:microsoft.com/office/officeart/2005/8/layout/vList3"/>
    <dgm:cxn modelId="{EE6A7A9E-A3C7-4702-B2DF-6FBFFD5748AA}" type="presParOf" srcId="{7A838DC1-A0F2-4D0C-95F2-92C16D7F934D}" destId="{7CD5CF6B-A0B1-4634-B2F8-6E0E0DD64A9A}" srcOrd="1" destOrd="0" presId="urn:microsoft.com/office/officeart/2005/8/layout/vList3"/>
    <dgm:cxn modelId="{A5DFE726-1A2A-412B-8E51-DAF7C8A2F37C}" type="presParOf" srcId="{FCE53924-738B-4436-8660-C4843D2A243A}" destId="{8E4A14E8-D94B-43F1-A8A0-64FE0EA14929}" srcOrd="11" destOrd="0" presId="urn:microsoft.com/office/officeart/2005/8/layout/vList3"/>
    <dgm:cxn modelId="{FB26619F-6C3F-4492-9996-ADF6A009F54A}" type="presParOf" srcId="{FCE53924-738B-4436-8660-C4843D2A243A}" destId="{43B15726-8197-4C38-B5B5-1DD4379F8A0A}" srcOrd="12" destOrd="0" presId="urn:microsoft.com/office/officeart/2005/8/layout/vList3"/>
    <dgm:cxn modelId="{B37B80AF-7DD7-4EAC-9B96-C7D0D0FF71BC}" type="presParOf" srcId="{43B15726-8197-4C38-B5B5-1DD4379F8A0A}" destId="{71F00F2D-8A45-4D61-887C-99F829FCF90D}" srcOrd="0" destOrd="0" presId="urn:microsoft.com/office/officeart/2005/8/layout/vList3"/>
    <dgm:cxn modelId="{15C9EBAC-35CB-4374-BC06-74342435B42B}" type="presParOf" srcId="{43B15726-8197-4C38-B5B5-1DD4379F8A0A}" destId="{5B7E57F5-3260-48ED-AF37-23809C53C40E}" srcOrd="1" destOrd="0" presId="urn:microsoft.com/office/officeart/2005/8/layout/vList3"/>
    <dgm:cxn modelId="{4AC9E183-3309-4D9A-9698-BAA82E3BD632}" type="presParOf" srcId="{FCE53924-738B-4436-8660-C4843D2A243A}" destId="{22E835B6-5292-4E90-AF26-4BA901A909C4}" srcOrd="13" destOrd="0" presId="urn:microsoft.com/office/officeart/2005/8/layout/vList3"/>
    <dgm:cxn modelId="{AE1310DC-81F6-4601-ADF2-C426EE2DB212}" type="presParOf" srcId="{FCE53924-738B-4436-8660-C4843D2A243A}" destId="{6502CD35-F482-4D75-AC04-15263A9E6D3B}" srcOrd="14" destOrd="0" presId="urn:microsoft.com/office/officeart/2005/8/layout/vList3"/>
    <dgm:cxn modelId="{87E0F5D5-805A-446C-ABAB-293BC4DF016F}" type="presParOf" srcId="{6502CD35-F482-4D75-AC04-15263A9E6D3B}" destId="{5157F0BE-7961-4A5D-BA26-CF689AE93A2E}" srcOrd="0" destOrd="0" presId="urn:microsoft.com/office/officeart/2005/8/layout/vList3"/>
    <dgm:cxn modelId="{30D83C8D-C6D5-4A8D-8EB9-7E33127EEEBF}" type="presParOf" srcId="{6502CD35-F482-4D75-AC04-15263A9E6D3B}" destId="{2B268911-2E59-48E9-A7C5-26AE995A89ED}" srcOrd="1" destOrd="0" presId="urn:microsoft.com/office/officeart/2005/8/layout/vList3"/>
    <dgm:cxn modelId="{89AA11B4-EDBB-41FD-9152-DDF0488FB214}" type="presParOf" srcId="{FCE53924-738B-4436-8660-C4843D2A243A}" destId="{BF15B1F5-730A-4FBD-8610-ED639F759F9E}" srcOrd="15" destOrd="0" presId="urn:microsoft.com/office/officeart/2005/8/layout/vList3"/>
    <dgm:cxn modelId="{2498DAE4-C51E-4815-B5BD-B79DBFFD3608}" type="presParOf" srcId="{FCE53924-738B-4436-8660-C4843D2A243A}" destId="{7AB0F84E-EFB3-413F-B15F-3F1EAA9DD876}" srcOrd="16" destOrd="0" presId="urn:microsoft.com/office/officeart/2005/8/layout/vList3"/>
    <dgm:cxn modelId="{6F01D417-70A7-4E92-AE14-867CCC5F4C36}" type="presParOf" srcId="{7AB0F84E-EFB3-413F-B15F-3F1EAA9DD876}" destId="{48111C40-C552-4FB5-A064-DCDF12530616}" srcOrd="0" destOrd="0" presId="urn:microsoft.com/office/officeart/2005/8/layout/vList3"/>
    <dgm:cxn modelId="{36699ABF-CD61-449F-9ECF-9F904C9F6725}" type="presParOf" srcId="{7AB0F84E-EFB3-413F-B15F-3F1EAA9DD876}" destId="{132D5946-8AC4-46D7-921E-A304D63D034C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B5%D0%BD%D0%B6%D0%B8%D0%BD%D1%81%D0%BA%D0%B8%D0%B9,_%D0%92%D1%8F%D1%87%D0%B5%D1%81%D0%BB%D0%B0%D0%B2_%D0%A0%D1%83%D0%B4%D0%BE%D0%BB%D1%8C%D1%84%D0%BE%D0%B2%D0%B8%D1%87" TargetMode="External"/><Relationship Id="rId2" Type="http://schemas.openxmlformats.org/officeDocument/2006/relationships/hyperlink" Target="http://ru.wikipedia.org/wiki/%D0%94%D0%B7%D0%B5%D1%80%D0%B6%D0%B8%D0%BD%D1%81%D0%BA%D0%B8%D0%B9,_%D0%A4%D0%B5%D0%BB%D0%B8%D0%BA%D1%81_%D0%AD%D0%B4%D0%BC%D1%83%D0%BD%D0%B4%D0%BE%D0%B2%D0%B8%D1%87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E%D0%93%D0%9F%D0%A3" TargetMode="External"/><Relationship Id="rId3" Type="http://schemas.openxmlformats.org/officeDocument/2006/relationships/hyperlink" Target="http://ru.wikipedia.org/wiki/%D0%A1%D0%A1%D0%A1%D0%A0" TargetMode="External"/><Relationship Id="rId7" Type="http://schemas.openxmlformats.org/officeDocument/2006/relationships/hyperlink" Target="http://ru.wikipedia.org/wiki/%D0%93%D0%BB%D0%B0%D0%B2%D0%BD%D0%BE%D0%B5_%D1%83%D0%BF%D1%80%D0%B0%D0%B2%D0%BB%D0%B5%D0%BD%D0%B8%D0%B5_%D0%B3%D0%BE%D1%81%D1%83%D0%B4%D0%B0%D1%80%D1%81%D1%82%D0%B2%D0%B5%D0%BD%D0%BD%D0%BE%D0%B9_%D0%B1%D0%B5%D0%B7%D0%BE%D0%BF%D0%B0%D1%81%D0%BD%D0%BE%D1%81%D1%82%D0%B8" TargetMode="External"/><Relationship Id="rId2" Type="http://schemas.openxmlformats.org/officeDocument/2006/relationships/hyperlink" Target="http://ru.wikipedia.org/wiki/%D0%9D%D0%9A%D0%92%D0%94_%D0%A1%D0%A1%D0%A1%D0%A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C%D0%92%D0%94_%D0%A1%D0%A1%D0%A1%D0%A0" TargetMode="External"/><Relationship Id="rId5" Type="http://schemas.openxmlformats.org/officeDocument/2006/relationships/hyperlink" Target="http://ru.wikipedia.org/wiki/1946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://ru.wikipedia.org/wiki/1934" TargetMode="External"/><Relationship Id="rId9" Type="http://schemas.openxmlformats.org/officeDocument/2006/relationships/hyperlink" Target="http://ru.wikipedia.org/wiki/%D0%A1%D1%82%D0%B0%D0%BB%D0%B8%D0%BD%D1%81%D0%BA%D0%B8%D0%B5_%D1%80%D0%B5%D0%BF%D1%80%D0%B5%D1%81%D1%81%D0%B8%D0%B8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1%82%D0%B0%D0%BB%D0%B8%D0%BD%D1%81%D0%BA%D0%B8%D0%B5_%D1%80%D0%B5%D0%BF%D1%80%D0%B5%D1%81%D1%81%D0%B8%D0%B8" TargetMode="External"/><Relationship Id="rId3" Type="http://schemas.openxmlformats.org/officeDocument/2006/relationships/image" Target="../media/image5.jpeg"/><Relationship Id="rId7" Type="http://schemas.openxmlformats.org/officeDocument/2006/relationships/hyperlink" Target="http://ru.wikipedia.org/wiki/%D0%93%D0%B5%D0%BD%D0%B5%D1%80%D0%B0%D0%BB%D1%8C%D0%BD%D1%8B%D0%B9_%D0%BA%D0%BE%D0%BC%D0%B8%D1%81%D1%81%D0%B0%D1%80_%D0%B3%D0%BE%D1%81%D0%B1%D0%B5%D0%B7%D0%BE%D0%BF%D0%B0%D1%81%D0%BD%D0%BE%D1%81%D1%82%D0%B8" TargetMode="External"/><Relationship Id="rId2" Type="http://schemas.openxmlformats.org/officeDocument/2006/relationships/hyperlink" Target="http://ru.wikipedia.org/wiki/%D0%AF%D0%B3%D0%BE%D0%B4%D0%B0,_%D0%93%D0%B5%D0%BD%D1%80%D0%B8%D1%85_%D0%93%D1%80%D0%B8%D0%B3%D0%BE%D1%80%D1%8C%D0%B5%D0%B2%D0%B8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38" TargetMode="External"/><Relationship Id="rId5" Type="http://schemas.openxmlformats.org/officeDocument/2006/relationships/hyperlink" Target="http://ru.wikipedia.org/wiki/1936" TargetMode="External"/><Relationship Id="rId4" Type="http://schemas.openxmlformats.org/officeDocument/2006/relationships/image" Target="../media/image6.jpeg"/><Relationship Id="rId9" Type="http://schemas.openxmlformats.org/officeDocument/2006/relationships/hyperlink" Target="http://ru.wikipedia.org/wiki/1937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1;&#1077;&#1085;&#1072;\&#1085;&#1086;&#1074;&#1080;&#1082;%20&#1082;&#1072;&#1095;&#1072;&#1085;\&#1059;&#1088;&#1086;&#1082;&#1080;\&#1050;&#1091;&#1083;&#1100;&#1090;%20&#1083;&#1080;&#1095;&#1085;&#1086;&#1089;&#1090;&#1080;%20&#1080;%20&#1084;&#1072;&#1089;&#1089;&#1086;&#1074;&#1099;&#1077;%20&#1088;&#1077;&#1087;&#1088;&#1077;&#1089;&#1089;&#1080;&#1080;\&#1060;&#1086;&#1085;&#1086;&#1090;&#1077;&#1082;&#1072;\&#1055;&#1077;&#1089;&#1085;&#1103;%20&#1086;%20&#1057;&#1090;&#1072;&#1083;&#1080;&#1085;&#1077;.WAV" TargetMode="Externa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8501122" cy="600079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КУЛЬТ ЛИЧНОСТИ И. В. СТАЛИНА. 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МАССОВЫЕ РЕПРЕССИИ И СОЗДАНИЕ ЦЕНТРАЛИЗОВАННОЙ СИСТЕМЫ УПРАВЛЕНИЯ ОБЩЕСТВОМ.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Возникновение тоталитарного государства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97207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b="1" dirty="0" smtClean="0"/>
              <a:t>Уничтожение оппозиции внутри самой правящей партии</a:t>
            </a:r>
          </a:p>
          <a:p>
            <a:pPr lvl="0"/>
            <a:r>
              <a:rPr lang="ru-RU" b="1" dirty="0" smtClean="0"/>
              <a:t>Захват государства партией</a:t>
            </a:r>
          </a:p>
          <a:p>
            <a:pPr lvl="0"/>
            <a:r>
              <a:rPr lang="ru-RU" b="1" dirty="0" smtClean="0"/>
              <a:t>Ликвидация системы разделения законодательной, исполнительной и судебной властей</a:t>
            </a:r>
          </a:p>
          <a:p>
            <a:pPr lvl="0"/>
            <a:r>
              <a:rPr lang="ru-RU" b="1" dirty="0" smtClean="0"/>
              <a:t>Уничтожение гражданских свобод</a:t>
            </a:r>
          </a:p>
          <a:p>
            <a:pPr lvl="0"/>
            <a:r>
              <a:rPr lang="ru-RU" b="1" dirty="0" smtClean="0"/>
              <a:t>Построение системы всеохватывающих массовых общественных организаций</a:t>
            </a:r>
          </a:p>
          <a:p>
            <a:pPr lvl="0"/>
            <a:r>
              <a:rPr lang="ru-RU" b="1" dirty="0" smtClean="0"/>
              <a:t>Унификация всей общественной жизни</a:t>
            </a:r>
          </a:p>
          <a:p>
            <a:pPr lvl="0"/>
            <a:r>
              <a:rPr lang="ru-RU" b="1" dirty="0" smtClean="0"/>
              <a:t>Авторитарный способ мышления</a:t>
            </a:r>
          </a:p>
          <a:p>
            <a:pPr lvl="0"/>
            <a:r>
              <a:rPr lang="ru-RU" b="1" dirty="0" smtClean="0"/>
              <a:t>Культ национального вождя</a:t>
            </a:r>
          </a:p>
          <a:p>
            <a:pPr lvl="0"/>
            <a:r>
              <a:rPr lang="ru-RU" b="1" dirty="0" smtClean="0"/>
              <a:t>Массовые репрессии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428604"/>
          <a:ext cx="8401080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785926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dirty="0" smtClean="0"/>
              <a:t>Специализация - борьба с контрреволюцией, шпионажем, обеспечению государственной безопасности и борьбе с чуждыми советской власти элементами.</a:t>
            </a:r>
          </a:p>
          <a:p>
            <a:pPr algn="just"/>
            <a:r>
              <a:rPr lang="ru-RU" sz="2400" dirty="0" smtClean="0"/>
              <a:t>Председателем ГПУ и позже ОГПУ до 20 июля 1926 года являлся </a:t>
            </a:r>
            <a:r>
              <a:rPr lang="ru-RU" sz="2400" dirty="0" smtClean="0">
                <a:hlinkClick r:id="rId2" tooltip="Дзержинский, Феликс Эдмундович"/>
              </a:rPr>
              <a:t>Ф. Э. Дзержинский</a:t>
            </a:r>
            <a:r>
              <a:rPr lang="ru-RU" sz="2400" dirty="0" smtClean="0"/>
              <a:t>, затем до 1934 года ОГПУ возглавлял </a:t>
            </a:r>
            <a:r>
              <a:rPr lang="ru-RU" sz="2400" dirty="0" smtClean="0">
                <a:hlinkClick r:id="rId3" tooltip="Менжинский, Вячеслав Рудольфович"/>
              </a:rPr>
              <a:t>В. Р. Менжинский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ОГПУ – Объединенное государственное управление при СНК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4274" name="Picture 2" descr="http://upload.wikimedia.org/wikipedia/ru/thumb/3/3e/Ogpu_forma.gif/220px-Ogpu_forma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33170" y="1571612"/>
            <a:ext cx="2263156" cy="385765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786446" y="5929330"/>
            <a:ext cx="2592761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Форма сотрудника ОГПУ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000108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Народный комиссариат внутренних дел СССР</a:t>
            </a:r>
            <a:r>
              <a:rPr lang="ru-RU" dirty="0" smtClean="0">
                <a:solidFill>
                  <a:schemeClr val="tx2"/>
                </a:solidFill>
              </a:rPr>
              <a:t> (</a:t>
            </a:r>
            <a:r>
              <a:rPr lang="ru-RU" u="sng" dirty="0" smtClean="0">
                <a:solidFill>
                  <a:schemeClr val="tx2"/>
                </a:solidFill>
                <a:hlinkClick r:id="rId2" tooltip="НКВД СССР"/>
              </a:rPr>
              <a:t>НКВД СССР</a:t>
            </a:r>
            <a:r>
              <a:rPr lang="ru-RU" dirty="0" smtClean="0">
                <a:solidFill>
                  <a:schemeClr val="tx2"/>
                </a:solidFill>
              </a:rPr>
              <a:t>) — центральный орган государственного управления </a:t>
            </a:r>
            <a:r>
              <a:rPr lang="ru-RU" dirty="0" smtClean="0">
                <a:solidFill>
                  <a:schemeClr val="tx2"/>
                </a:solidFill>
                <a:hlinkClick r:id="rId3" tooltip="СССР"/>
              </a:rPr>
              <a:t>СССР</a:t>
            </a:r>
            <a:r>
              <a:rPr lang="ru-RU" dirty="0" smtClean="0">
                <a:solidFill>
                  <a:schemeClr val="tx2"/>
                </a:solidFill>
              </a:rPr>
              <a:t> по борьбе с преступностью и поддержанию общественного порядка в </a:t>
            </a:r>
            <a:r>
              <a:rPr lang="ru-RU" dirty="0" smtClean="0">
                <a:solidFill>
                  <a:schemeClr val="tx2"/>
                </a:solidFill>
                <a:hlinkClick r:id="rId4" tooltip="1934"/>
              </a:rPr>
              <a:t>1934</a:t>
            </a:r>
            <a:r>
              <a:rPr lang="ru-RU" dirty="0" smtClean="0">
                <a:solidFill>
                  <a:schemeClr val="tx2"/>
                </a:solidFill>
              </a:rPr>
              <a:t> — </a:t>
            </a:r>
            <a:r>
              <a:rPr lang="ru-RU" dirty="0" smtClean="0">
                <a:solidFill>
                  <a:schemeClr val="tx2"/>
                </a:solidFill>
                <a:hlinkClick r:id="rId5" tooltip="1946"/>
              </a:rPr>
              <a:t>1946</a:t>
            </a:r>
            <a:r>
              <a:rPr lang="ru-RU" dirty="0" smtClean="0">
                <a:solidFill>
                  <a:schemeClr val="tx2"/>
                </a:solidFill>
              </a:rPr>
              <a:t> годах, впоследствии переименован в </a:t>
            </a:r>
            <a:r>
              <a:rPr lang="ru-RU" dirty="0" smtClean="0">
                <a:solidFill>
                  <a:schemeClr val="tx2"/>
                </a:solidFill>
                <a:hlinkClick r:id="rId6" tooltip="МВД СССР"/>
              </a:rPr>
              <a:t>МВД СССР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За период своего существования </a:t>
            </a:r>
            <a:r>
              <a:rPr lang="ru-RU" i="1" dirty="0" smtClean="0">
                <a:solidFill>
                  <a:schemeClr val="tx2"/>
                </a:solidFill>
              </a:rPr>
              <a:t>НКВД СССР</a:t>
            </a:r>
            <a:r>
              <a:rPr lang="ru-RU" dirty="0" smtClean="0">
                <a:solidFill>
                  <a:schemeClr val="tx2"/>
                </a:solidFill>
              </a:rPr>
              <a:t> выполнял важные государственные функции, как связанные с охраной правопорядка и государственной безопасности (в его состав входило </a:t>
            </a:r>
            <a:r>
              <a:rPr lang="ru-RU" dirty="0" smtClean="0">
                <a:solidFill>
                  <a:schemeClr val="tx2"/>
                </a:solidFill>
                <a:hlinkClick r:id="rId7" tooltip="Главное управление государственной безопасности"/>
              </a:rPr>
              <a:t>Главное управление государственной безопасности</a:t>
            </a:r>
            <a:r>
              <a:rPr lang="ru-RU" dirty="0" smtClean="0">
                <a:solidFill>
                  <a:schemeClr val="tx2"/>
                </a:solidFill>
              </a:rPr>
              <a:t>, являвшееся преемником </a:t>
            </a:r>
            <a:r>
              <a:rPr lang="ru-RU" dirty="0" smtClean="0">
                <a:solidFill>
                  <a:schemeClr val="tx2"/>
                </a:solidFill>
                <a:hlinkClick r:id="rId8" tooltip="ОГПУ"/>
              </a:rPr>
              <a:t>ОГПУ</a:t>
            </a:r>
            <a:r>
              <a:rPr lang="ru-RU" dirty="0" smtClean="0">
                <a:solidFill>
                  <a:schemeClr val="tx2"/>
                </a:solidFill>
              </a:rPr>
              <a:t>), так и в сфере коммунального хозяйства и экономики страны, а также в сфере поддержки социальной стабильности. Название этой организации часто ассоциируется со </a:t>
            </a:r>
            <a:r>
              <a:rPr lang="ru-RU" dirty="0" smtClean="0">
                <a:solidFill>
                  <a:schemeClr val="tx2"/>
                </a:solidFill>
                <a:hlinkClick r:id="rId9" tooltip="Сталинские репрессии"/>
              </a:rPr>
              <a:t>сталинскими репрессиями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		НКВД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5298" name="Picture 2" descr="http://upload.wikimedia.org/wikipedia/commons/thumb/f/f6/Emblema_NKVD.svg/166px-Emblema_NKVD.svg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15008" y="1500174"/>
            <a:ext cx="2509844" cy="41427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571876"/>
            <a:ext cx="4572000" cy="132343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sz="2000" dirty="0" smtClean="0"/>
              <a:t>Наркомом внутренних дел СССР назначен </a:t>
            </a:r>
            <a:r>
              <a:rPr lang="ru-RU" sz="2000" u="sng" dirty="0" smtClean="0">
                <a:hlinkClick r:id="rId2" tooltip="Ягода, Генрих Григорьевич"/>
              </a:rPr>
              <a:t>Ягода Генрих Григорьевич</a:t>
            </a:r>
            <a:r>
              <a:rPr lang="ru-RU" sz="2000" dirty="0" smtClean="0"/>
              <a:t>.</a:t>
            </a:r>
          </a:p>
          <a:p>
            <a:pPr algn="ctr"/>
            <a:r>
              <a:rPr lang="ru-RU" sz="2000" dirty="0" smtClean="0"/>
              <a:t>Настоящее имя – </a:t>
            </a:r>
          </a:p>
          <a:p>
            <a:pPr algn="ctr"/>
            <a:r>
              <a:rPr lang="ru-RU" sz="2000" b="1" dirty="0" err="1" smtClean="0">
                <a:solidFill>
                  <a:schemeClr val="tx2"/>
                </a:solidFill>
              </a:rPr>
              <a:t>Енон</a:t>
            </a:r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 err="1" smtClean="0">
                <a:solidFill>
                  <a:schemeClr val="tx2"/>
                </a:solidFill>
              </a:rPr>
              <a:t>Гершонович</a:t>
            </a:r>
            <a:r>
              <a:rPr lang="ru-RU" sz="2000" dirty="0" smtClean="0">
                <a:solidFill>
                  <a:schemeClr val="tx2"/>
                </a:solidFill>
              </a:rPr>
              <a:t> </a:t>
            </a:r>
            <a:r>
              <a:rPr lang="ru-RU" sz="2000" b="1" dirty="0" smtClean="0">
                <a:solidFill>
                  <a:schemeClr val="tx2"/>
                </a:solidFill>
              </a:rPr>
              <a:t>Иегуда.</a:t>
            </a:r>
            <a:endParaRPr lang="ru-RU" sz="2000" dirty="0">
              <a:solidFill>
                <a:schemeClr val="tx2"/>
              </a:solidFill>
            </a:endParaRPr>
          </a:p>
        </p:txBody>
      </p:sp>
      <p:pic>
        <p:nvPicPr>
          <p:cNvPr id="56322" name="Picture 2" descr="Генрих Григорьевич Ягод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28604"/>
            <a:ext cx="2619380" cy="2959899"/>
          </a:xfrm>
          <a:prstGeom prst="rect">
            <a:avLst/>
          </a:prstGeom>
          <a:noFill/>
        </p:spPr>
      </p:pic>
      <p:pic>
        <p:nvPicPr>
          <p:cNvPr id="56324" name="Picture 4" descr="Николай Иванович Ежов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642918"/>
            <a:ext cx="2667000" cy="3686176"/>
          </a:xfrm>
          <a:prstGeom prst="rect">
            <a:avLst/>
          </a:prstGeom>
          <a:noFill/>
        </p:spPr>
      </p:pic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4286248" y="4303455"/>
            <a:ext cx="4572032" cy="255454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Николай Иванович Ежов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 -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Народный комиссар внутренних дел СССР 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latin typeface="Arial" charset="0"/>
                <a:cs typeface="Arial" charset="0"/>
                <a:hlinkClick r:id="rId5" tooltip="1936"/>
              </a:rPr>
              <a:t>1936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latin typeface="Arial" charset="0"/>
                <a:cs typeface="Arial" charset="0"/>
                <a:hlinkClick r:id="rId6" tooltip="1938"/>
              </a:rPr>
              <a:t>1938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latin typeface="Arial" charset="0"/>
                <a:cs typeface="Arial" charset="0"/>
                <a:hlinkClick r:id="rId7" tooltip="Генеральный комиссар госбезопасности"/>
              </a:rPr>
              <a:t>генеральный комиссар госбезопасности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(организатор и исполнитель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latin typeface="Arial" charset="0"/>
                <a:cs typeface="Arial" charset="0"/>
                <a:hlinkClick r:id="rId8" tooltip="Сталинские репрессии"/>
              </a:rPr>
              <a:t>политических репрессий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latin typeface="Arial" charset="0"/>
                <a:cs typeface="Arial" charset="0"/>
                <a:hlinkClick r:id="rId9" tooltip="1937"/>
              </a:rPr>
              <a:t>1937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latin typeface="Arial" charset="0"/>
                <a:cs typeface="Arial" charset="0"/>
                <a:hlinkClick r:id="rId6" tooltip="1938"/>
              </a:rPr>
              <a:t>1938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).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78581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Характерные черты советского общества в 30-е гг.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142984"/>
          <a:ext cx="8858312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ПРИЧИНЫ ФОРМИРОВАНИЯ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928670"/>
          <a:ext cx="8786874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талин думает о всех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0034" y="357166"/>
            <a:ext cx="4929222" cy="6032779"/>
          </a:xfrm>
        </p:spPr>
      </p:pic>
      <p:pic>
        <p:nvPicPr>
          <p:cNvPr id="6" name="Песня о Сталине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000892" y="335756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714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357166"/>
          <a:ext cx="5857916" cy="6143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16"/>
              </a:tblGrid>
              <a:tr h="877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Слои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, 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категории советского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общества, подвергшиеся репрессиям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877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Буржуазные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социалисты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877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Крестьяне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единоличники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877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Старая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гвардия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877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Кадровые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офицеры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877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Соратники В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Ленина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877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Ученые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372476" cy="1000108"/>
          </a:xfrm>
        </p:spPr>
        <p:txBody>
          <a:bodyPr>
            <a:normAutofit/>
          </a:bodyPr>
          <a:lstStyle/>
          <a:p>
            <a:r>
              <a:rPr lang="ru-RU" b="1" dirty="0" smtClean="0"/>
              <a:t>Репрессии в 1935-1938 гг.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•  Возник повод для резкого ужесточения законодательства и введения упрощенного порядка рассмотрения дел о террористических актах и контрреволюционных организациях.</a:t>
            </a:r>
          </a:p>
          <a:p>
            <a:pPr>
              <a:buNone/>
            </a:pPr>
            <a:r>
              <a:rPr lang="ru-RU" sz="1800" dirty="0" smtClean="0"/>
              <a:t>•  Основанием вынесения смертного приговора стало личное признание подозреваемого.</a:t>
            </a:r>
          </a:p>
          <a:p>
            <a:pPr>
              <a:buNone/>
            </a:pPr>
            <a:r>
              <a:rPr lang="ru-RU" sz="1800" dirty="0" smtClean="0"/>
              <a:t>• Следствию разрешалось применять пытки.</a:t>
            </a:r>
          </a:p>
          <a:p>
            <a:pPr>
              <a:buNone/>
            </a:pPr>
            <a:r>
              <a:rPr lang="ru-RU" sz="1800" dirty="0" smtClean="0"/>
              <a:t>• Процесс проходил без участия прокурора и адвоката.</a:t>
            </a:r>
          </a:p>
          <a:p>
            <a:pPr>
              <a:buNone/>
            </a:pPr>
            <a:r>
              <a:rPr lang="ru-RU" sz="1800" dirty="0" smtClean="0"/>
              <a:t>•  Приговоры выносились без права обжалования и исполня­лись незамедлительно.</a:t>
            </a:r>
          </a:p>
          <a:p>
            <a:pPr>
              <a:buNone/>
            </a:pPr>
            <a:r>
              <a:rPr lang="ru-RU" sz="1800" dirty="0" smtClean="0"/>
              <a:t>•   Один за другим применяются законы, ограничивающие свободу советских граждан.</a:t>
            </a:r>
          </a:p>
          <a:p>
            <a:pPr>
              <a:buNone/>
            </a:pPr>
            <a:r>
              <a:rPr lang="ru-RU" sz="1800" dirty="0" smtClean="0"/>
              <a:t>•  Вводятся паспорта, резко ограничивается свобода передвижения (сельские жители паспортов не получали).</a:t>
            </a:r>
          </a:p>
          <a:p>
            <a:pPr>
              <a:buNone/>
            </a:pPr>
            <a:r>
              <a:rPr lang="ru-RU" sz="1800" dirty="0" smtClean="0"/>
              <a:t>•  Смертную казнь разрешалось применять к лицам, достигшим 12-летнего возраста.</a:t>
            </a:r>
          </a:p>
          <a:p>
            <a:pPr>
              <a:buNone/>
            </a:pPr>
            <a:r>
              <a:rPr lang="ru-RU" sz="1800" dirty="0" smtClean="0"/>
              <a:t>•   Вводятся законы об измене Родине, предусматривается казнь за попытку бежать из СССР.</a:t>
            </a:r>
          </a:p>
          <a:p>
            <a:pPr>
              <a:buNone/>
            </a:pPr>
            <a:r>
              <a:rPr lang="ru-RU" sz="1800" dirty="0" smtClean="0"/>
              <a:t>•  Вводится закон о коллективной ответственности членов семьи «изменника Родины».</a:t>
            </a:r>
          </a:p>
          <a:p>
            <a:pPr>
              <a:buNone/>
            </a:pPr>
            <a:r>
              <a:rPr lang="ru-RU" sz="1800" dirty="0" smtClean="0"/>
              <a:t>• Члены семей осужденных «врагов народа» без суда подле­жали ссылке, лишались гарантированных Конституцией гражданских прав.</a:t>
            </a:r>
          </a:p>
          <a:p>
            <a:pPr>
              <a:buNone/>
            </a:pPr>
            <a:r>
              <a:rPr lang="ru-RU" sz="1800" dirty="0" smtClean="0"/>
              <a:t>•  Ужесточение рабочего законодательства, прикрепляющего трудящихся по месту работы (вводятся трудовые книжки).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 anchor="ctr">
            <a:normAutofit/>
          </a:bodyPr>
          <a:lstStyle/>
          <a:p>
            <a:r>
              <a:rPr lang="ru-RU" sz="3600" b="1" dirty="0" smtClean="0"/>
              <a:t>Мы живем, под собою не чуя страны... </a:t>
            </a:r>
          </a:p>
          <a:p>
            <a:pPr algn="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О. Мандельштам</a:t>
            </a:r>
          </a:p>
          <a:p>
            <a:pPr algn="r">
              <a:buNone/>
            </a:pPr>
            <a:endParaRPr lang="ru-RU" sz="3600" b="1" dirty="0" smtClean="0"/>
          </a:p>
          <a:p>
            <a:r>
              <a:rPr lang="ru-RU" sz="3600" b="1" dirty="0" smtClean="0"/>
              <a:t>Каждый поступок противодействия  власти требовал мужества, несоразмерного с величиной поступка. </a:t>
            </a:r>
          </a:p>
          <a:p>
            <a:pPr algn="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А.И.Солженицын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85720" y="1785926"/>
            <a:ext cx="514353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15.11.1931г. – карательные меры за неявку на работу: увольнение, лишение продовольственных карточек, выселение с занимаемой жилплощади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1931г. – зависимость социальных благ от непрерывности стажа 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1932-1933г. – введение паспортной системы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1938г. – введение трудовых книжек</a:t>
            </a: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Ужесточение трудового законодательства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43402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Трудовая книжка образца 2003 года - Поиск файл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285992"/>
            <a:ext cx="3333750" cy="2505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ГУЛАГ (30-е годы)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1600200"/>
          <a:ext cx="8572560" cy="46937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43272"/>
                <a:gridCol w="2714644"/>
                <a:gridCol w="2714644"/>
              </a:tblGrid>
              <a:tr h="1042833"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/>
                        <a:t>На 1 мая </a:t>
                      </a:r>
                      <a:endParaRPr lang="ru-RU" sz="32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/>
                        <a:t>1930 </a:t>
                      </a:r>
                      <a:r>
                        <a:rPr lang="ru-RU" sz="3200" b="1" dirty="0"/>
                        <a:t>г.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/>
                        <a:t>На 1 марта 1940 г.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78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Кол-во колоний и лагерей 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/>
                        <a:t>279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/>
                        <a:t>536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78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/>
                        <a:t>Кол-во заключенных </a:t>
                      </a:r>
                      <a:endParaRPr lang="ru-RU" sz="2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/>
                        <a:t>171 251 чел.</a:t>
                      </a:r>
                      <a:endParaRPr lang="ru-RU" sz="4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/>
                        <a:t>1 668 200 чел.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85728"/>
          <a:ext cx="8643998" cy="62227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28760"/>
                <a:gridCol w="7215238"/>
              </a:tblGrid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/>
                        <a:t>Годы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/>
                        <a:t>Процессы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492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/>
                        <a:t>1928 г.</a:t>
                      </a:r>
                      <a:endParaRPr lang="ru-RU" sz="28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/>
                        <a:t>«Шахтинское дело»</a:t>
                      </a:r>
                      <a:endParaRPr lang="ru-RU" sz="28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492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/>
                        <a:t>1930 г.</a:t>
                      </a:r>
                      <a:endParaRPr lang="ru-RU" sz="28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/>
                        <a:t>Процесс над меньшевиками</a:t>
                      </a:r>
                      <a:endParaRPr lang="ru-RU" sz="28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015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/>
                        <a:t>1930 г.</a:t>
                      </a:r>
                      <a:endParaRPr lang="ru-RU" sz="28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/>
                        <a:t>Дело Промышленной партии, </a:t>
                      </a:r>
                      <a:endParaRPr lang="ru-RU" sz="28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/>
                        <a:t>«</a:t>
                      </a:r>
                      <a:r>
                        <a:rPr lang="ru-RU" sz="2800" b="1" dirty="0"/>
                        <a:t>Трудовой Крестьянской партии»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492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/>
                        <a:t>1933 г.</a:t>
                      </a:r>
                      <a:endParaRPr lang="ru-RU" sz="28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/>
                        <a:t>Дело о некомпетентной отгрузке комбайнов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015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/>
                        <a:t>1936 г.</a:t>
                      </a:r>
                      <a:endParaRPr lang="ru-RU" sz="28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/>
                        <a:t>Дело «троцкистско-зиновьевского террористического центра»</a:t>
                      </a:r>
                      <a:endParaRPr lang="ru-RU" sz="28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492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/>
                        <a:t>1937 г.</a:t>
                      </a:r>
                      <a:endParaRPr lang="ru-RU" sz="28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/>
                        <a:t>Дело «антисоветского троцкистского центра»</a:t>
                      </a:r>
                      <a:endParaRPr lang="ru-RU" sz="28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492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/>
                        <a:t>1937 г.</a:t>
                      </a:r>
                      <a:endParaRPr lang="ru-RU" sz="28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/>
                        <a:t>Процесс военных</a:t>
                      </a:r>
                      <a:endParaRPr lang="ru-RU" sz="28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015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/>
                        <a:t>1938 г.</a:t>
                      </a:r>
                      <a:endParaRPr lang="ru-RU" sz="28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/>
                        <a:t>Дело антисоветского правотроцкистского блока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Дело Тухачевского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upload.wikimedia.org/wikipedia/commons/thumb/6/67/Tukhachevsky_trial.jpg/220px-Tukhachevsky_tri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2910437" cy="3929090"/>
          </a:xfrm>
          <a:prstGeom prst="rect">
            <a:avLst/>
          </a:prstGeom>
          <a:noFill/>
        </p:spPr>
      </p:pic>
      <p:pic>
        <p:nvPicPr>
          <p:cNvPr id="1028" name="Picture 4" descr="Файл:May 25 1937 Tukhachevsky recogniti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214422"/>
            <a:ext cx="3810000" cy="478155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57224" y="5715016"/>
            <a:ext cx="2216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Тухачевский на суде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5934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Признание маршала Тухачевского от 26 мая 1937 года о руководстве военно-троцкистским заговором.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Репрессии в армии с 1938 по 1939 гг.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501122" cy="5286412"/>
          </a:xfrm>
        </p:spPr>
        <p:txBody>
          <a:bodyPr>
            <a:noAutofit/>
          </a:bodyPr>
          <a:lstStyle/>
          <a:p>
            <a:r>
              <a:rPr lang="ru-RU" sz="2600" b="1" dirty="0" smtClean="0"/>
              <a:t>из 5 маршалов - 3 человека;</a:t>
            </a:r>
          </a:p>
          <a:p>
            <a:r>
              <a:rPr lang="ru-RU" sz="2600" b="1" dirty="0" smtClean="0"/>
              <a:t>из 5 командиров </a:t>
            </a:r>
            <a:r>
              <a:rPr lang="en-US" sz="2600" b="1" dirty="0" smtClean="0"/>
              <a:t>I </a:t>
            </a:r>
            <a:r>
              <a:rPr lang="ru-RU" sz="2600" b="1" dirty="0" smtClean="0"/>
              <a:t>ранга - 3 человека;</a:t>
            </a:r>
          </a:p>
          <a:p>
            <a:r>
              <a:rPr lang="ru-RU" sz="2600" b="1" dirty="0" smtClean="0"/>
              <a:t>из 10 командиров </a:t>
            </a:r>
            <a:r>
              <a:rPr lang="en-US" sz="2600" b="1" dirty="0" smtClean="0"/>
              <a:t>II </a:t>
            </a:r>
            <a:r>
              <a:rPr lang="ru-RU" sz="2600" b="1" dirty="0" smtClean="0"/>
              <a:t>ранга - 10 человек;</a:t>
            </a:r>
          </a:p>
          <a:p>
            <a:r>
              <a:rPr lang="ru-RU" sz="2600" b="1" dirty="0" smtClean="0"/>
              <a:t>из 57 командиров корпусов - 50 человек;</a:t>
            </a:r>
          </a:p>
          <a:p>
            <a:r>
              <a:rPr lang="ru-RU" sz="2600" b="1" dirty="0" smtClean="0"/>
              <a:t>из 186 комдивов - 154 человека;</a:t>
            </a:r>
          </a:p>
          <a:p>
            <a:r>
              <a:rPr lang="ru-RU" sz="2600" b="1" dirty="0" smtClean="0"/>
              <a:t>из 16 армейских комиссаров </a:t>
            </a:r>
            <a:r>
              <a:rPr lang="en-US" sz="2600" b="1" dirty="0" smtClean="0"/>
              <a:t>I </a:t>
            </a:r>
            <a:r>
              <a:rPr lang="ru-RU" sz="2600" b="1" dirty="0" smtClean="0"/>
              <a:t>и </a:t>
            </a:r>
            <a:r>
              <a:rPr lang="en-US" sz="2600" b="1" dirty="0" smtClean="0"/>
              <a:t>II </a:t>
            </a:r>
            <a:r>
              <a:rPr lang="ru-RU" sz="2600" b="1" dirty="0" smtClean="0"/>
              <a:t>ранга - 16 человек;</a:t>
            </a:r>
          </a:p>
          <a:p>
            <a:r>
              <a:rPr lang="ru-RU" sz="2600" b="1" dirty="0" smtClean="0"/>
              <a:t>из 26 корпусных комиссаров - 25 человек;</a:t>
            </a:r>
          </a:p>
          <a:p>
            <a:r>
              <a:rPr lang="ru-RU" sz="2600" b="1" dirty="0" smtClean="0"/>
              <a:t>из 64 дивизионных комиссаров - 58 человек;</a:t>
            </a:r>
          </a:p>
          <a:p>
            <a:r>
              <a:rPr lang="ru-RU" sz="2600" b="1" dirty="0" smtClean="0"/>
              <a:t>из 456 командиров полков - 401 человек.</a:t>
            </a:r>
          </a:p>
          <a:p>
            <a:r>
              <a:rPr lang="ru-RU" sz="2600" b="1" dirty="0" smtClean="0"/>
              <a:t>40 тысяч офицеров Красной армии подверглись репрессиям.</a:t>
            </a:r>
            <a:endParaRPr lang="ru-RU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9001156" cy="79690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Черты политической системы СССР в 30-е гг.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572560" cy="550072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Господство однопартийной системы. Реальным источником власти в СССР оставалась ВКП(б).</a:t>
            </a:r>
          </a:p>
          <a:p>
            <a:r>
              <a:rPr lang="ru-RU" dirty="0" smtClean="0"/>
              <a:t>Существовало физическое уничтожение политических оппонентов.</a:t>
            </a:r>
          </a:p>
          <a:p>
            <a:r>
              <a:rPr lang="ru-RU" dirty="0" smtClean="0"/>
              <a:t>Партийный аппарат выполнял функции государственного аппарата.</a:t>
            </a:r>
          </a:p>
          <a:p>
            <a:r>
              <a:rPr lang="ru-RU" dirty="0" smtClean="0"/>
              <a:t>Существовала система массовых общественных организаций.</a:t>
            </a:r>
          </a:p>
          <a:p>
            <a:r>
              <a:rPr lang="ru-RU" dirty="0" smtClean="0"/>
              <a:t>Создался культ личности И. В. Сталина.</a:t>
            </a:r>
          </a:p>
          <a:p>
            <a:r>
              <a:rPr lang="ru-RU" dirty="0" smtClean="0"/>
              <a:t>Оформился сильный репрессивный аппарат.</a:t>
            </a:r>
          </a:p>
          <a:p>
            <a:r>
              <a:rPr lang="ru-RU" dirty="0" smtClean="0"/>
              <a:t>Идеологическая обработка массового создания населения СССР.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Высшие органы государственной власти и управления СССР в 1936— 1977 гг.</a:t>
            </a:r>
            <a:endParaRPr lang="ru-RU" sz="3600" b="1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duotone>
              <a:prstClr val="black"/>
              <a:schemeClr val="accent6">
                <a:lumMod val="20000"/>
                <a:lumOff val="8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7158" y="1643050"/>
            <a:ext cx="8429684" cy="48577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572560" cy="796908"/>
          </a:xfrm>
        </p:spPr>
        <p:txBody>
          <a:bodyPr/>
          <a:lstStyle/>
          <a:p>
            <a:r>
              <a:rPr lang="ru-RU" b="1" dirty="0" smtClean="0"/>
              <a:t>Конституция 1936г.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785792"/>
          <a:ext cx="8715436" cy="578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4929222"/>
              </a:tblGrid>
              <a:tr h="7574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Прогрессивные</a:t>
                      </a: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положения Конституции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Отрицательные</a:t>
                      </a: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положения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181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1.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Утвердилась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общественная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собственность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средства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производства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1.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Права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свободы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проведение демонстраций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не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было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регламентированы,  могли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быть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реализованы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лишь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1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мая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7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ноября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при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проведении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официальных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празднеств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7574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2. </a:t>
                      </a:r>
                      <a:r>
                        <a:rPr lang="ru-RU" sz="16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Исчезла</a:t>
                      </a:r>
                      <a:r>
                        <a:rPr lang="ru-RU" sz="16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эксплуатация</a:t>
                      </a:r>
                      <a:r>
                        <a:rPr lang="ru-RU" sz="16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человека</a:t>
                      </a:r>
                      <a:endParaRPr lang="ru-RU" sz="16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2.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Пенсии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,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зарплата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были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минимальными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7875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3.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Граждане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страны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получили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гражданские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политические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права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3.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Не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было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статьи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неприкосновенности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личности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,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жилища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,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тайны переписки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7574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4. </a:t>
                      </a:r>
                      <a:r>
                        <a:rPr lang="ru-RU" sz="16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Союзные</a:t>
                      </a:r>
                      <a:r>
                        <a:rPr lang="ru-RU" sz="16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республики</a:t>
                      </a:r>
                      <a:r>
                        <a:rPr lang="ru-RU" sz="16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имели</a:t>
                      </a:r>
                      <a:r>
                        <a:rPr lang="ru-RU" sz="16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пра­во</a:t>
                      </a:r>
                      <a:r>
                        <a:rPr lang="ru-RU" sz="16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выхода</a:t>
                      </a:r>
                      <a:r>
                        <a:rPr lang="ru-RU" sz="16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из</a:t>
                      </a:r>
                      <a:r>
                        <a:rPr lang="ru-RU" sz="16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состава</a:t>
                      </a:r>
                      <a:r>
                        <a:rPr lang="ru-RU" sz="16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СССР</a:t>
                      </a:r>
                      <a:endParaRPr lang="ru-RU" sz="16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4.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Закреплялось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определение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«враг народа»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147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 П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рава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свободы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граждан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проведение демонстраций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шествий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не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были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регламентированы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соответствующими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законами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5.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Закреплялась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руководящая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роль КПСС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,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оппозиция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запрещалась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97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6.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Контроль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над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СМИ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/>
              <a:t>Социальный состав советского общества в 20–30-</a:t>
            </a:r>
            <a:r>
              <a:rPr lang="ru-RU" b="1" dirty="0" smtClean="0"/>
              <a:t>е</a:t>
            </a:r>
            <a:r>
              <a:rPr lang="ru-RU" b="1" cap="all" dirty="0" smtClean="0"/>
              <a:t> </a:t>
            </a:r>
            <a:r>
              <a:rPr lang="ru-RU" b="1" dirty="0" smtClean="0"/>
              <a:t>годы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600200"/>
          <a:ext cx="8572560" cy="497207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43536"/>
                <a:gridCol w="1785950"/>
                <a:gridCol w="1643074"/>
              </a:tblGrid>
              <a:tr h="828679">
                <a:tc>
                  <a:txBody>
                    <a:bodyPr/>
                    <a:lstStyle/>
                    <a:p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1928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1939</a:t>
                      </a:r>
                      <a:endParaRPr lang="ru-RU" sz="3600" b="1" dirty="0"/>
                    </a:p>
                  </a:txBody>
                  <a:tcPr anchor="ctr"/>
                </a:tc>
              </a:tr>
              <a:tr h="828679">
                <a:tc>
                  <a:txBody>
                    <a:bodyPr/>
                    <a:lstStyle/>
                    <a:p>
                      <a:pPr marL="2286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Общая численность населения, </a:t>
                      </a:r>
                      <a:r>
                        <a:rPr lang="ru-RU" sz="2000" b="1" dirty="0" err="1"/>
                        <a:t>млн</a:t>
                      </a:r>
                      <a:r>
                        <a:rPr lang="ru-RU" sz="2000" b="1" dirty="0"/>
                        <a:t> чел.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152,4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170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828679">
                <a:tc>
                  <a:txBody>
                    <a:bodyPr/>
                    <a:lstStyle/>
                    <a:p>
                      <a:pPr marL="2286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Буржуазия, %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4,6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–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828679">
                <a:tc>
                  <a:txBody>
                    <a:bodyPr/>
                    <a:lstStyle/>
                    <a:p>
                      <a:pPr marL="2286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Крестьяне, кустари, ремесленники, %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74,9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2,6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828679">
                <a:tc>
                  <a:txBody>
                    <a:bodyPr/>
                    <a:lstStyle/>
                    <a:p>
                      <a:pPr marL="2286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Рабочие и служащие, %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17,6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50,2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828679">
                <a:tc>
                  <a:txBody>
                    <a:bodyPr/>
                    <a:lstStyle/>
                    <a:p>
                      <a:pPr marL="22860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Колхозники и кооперированные кустари, %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2,9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47,2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072494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Социальная структура советского общества (по Конституции 1936г.)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571612"/>
          <a:ext cx="561499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6143636" y="2214554"/>
          <a:ext cx="2666976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582726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Особенности внутрипартийной борьбы в СССР в 20–30-е годы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r>
              <a:rPr lang="ru-RU" b="1" dirty="0" smtClean="0"/>
              <a:t>Борьба за политическое лидерство, за власть.</a:t>
            </a:r>
          </a:p>
          <a:p>
            <a:r>
              <a:rPr lang="ru-RU" b="1" dirty="0" smtClean="0"/>
              <a:t>Отсутствие легальной оппозиции.</a:t>
            </a:r>
          </a:p>
          <a:p>
            <a:r>
              <a:rPr lang="ru-RU" b="1" dirty="0" smtClean="0"/>
              <a:t>Расхождение во взглядах на пути развития СССР.</a:t>
            </a:r>
          </a:p>
          <a:p>
            <a:r>
              <a:rPr lang="ru-RU" b="1" dirty="0" smtClean="0"/>
              <a:t>Личные взаимоотношения лидеров.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Социальная структура общества в 30-е гг.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8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Уточненная модель </a:t>
            </a:r>
            <a:br>
              <a:rPr lang="ru-RU" sz="3200" b="1" dirty="0" smtClean="0"/>
            </a:br>
            <a:r>
              <a:rPr lang="ru-RU" sz="3200" b="1" dirty="0" smtClean="0"/>
              <a:t>«Социальной структуры общества в 1930-е г.»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214422"/>
          <a:ext cx="8786874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58259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Трагические последствия сталинского режима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143668"/>
          </a:xfrm>
        </p:spPr>
        <p:txBody>
          <a:bodyPr>
            <a:noAutofit/>
          </a:bodyPr>
          <a:lstStyle/>
          <a:p>
            <a:pPr lvl="0"/>
            <a:r>
              <a:rPr lang="ru-RU" sz="1800" b="1" dirty="0" smtClean="0"/>
              <a:t>была уничтожена большая часть населения, причем лучшего по своим трудовым, интеллектуальным, моральным качествам. </a:t>
            </a:r>
          </a:p>
          <a:p>
            <a:pPr lvl="0"/>
            <a:r>
              <a:rPr lang="ru-RU" sz="1800" b="1" dirty="0" smtClean="0"/>
              <a:t>репрессии против руководства ухудшили положение почти во всех сферах, а против крестьянства – обескровили сельское хозяйство. </a:t>
            </a:r>
          </a:p>
          <a:p>
            <a:pPr lvl="0"/>
            <a:r>
              <a:rPr lang="ru-RU" sz="1800" b="1" dirty="0" smtClean="0"/>
              <a:t>целые поколения были обречены на бедность, непосильный труд, невежество ради возвеличивания Сталина и нового правящего класса.</a:t>
            </a:r>
          </a:p>
          <a:p>
            <a:pPr lvl="0"/>
            <a:r>
              <a:rPr lang="ru-RU" sz="1800" b="1" dirty="0" smtClean="0"/>
              <a:t>всю страну захлестнули ложь, славословие, повторение «великих мыслей» Сталина и др., с одной стороны, а с другой – подозрительность, доносительство, ненависть к «врагам» и т. п. </a:t>
            </a:r>
          </a:p>
          <a:p>
            <a:pPr lvl="0"/>
            <a:r>
              <a:rPr lang="ru-RU" sz="1800" b="1" dirty="0" smtClean="0"/>
              <a:t>страна развивалась изолированно, что нанесло, наряду с жестокой идейной диктатурой, страшный вред культуре, образованию, науке. </a:t>
            </a:r>
          </a:p>
          <a:p>
            <a:pPr lvl="0"/>
            <a:r>
              <a:rPr lang="ru-RU" sz="1800" b="1" dirty="0" smtClean="0"/>
              <a:t>была создана такая система экономики, которая завела страну в тупик. </a:t>
            </a:r>
          </a:p>
          <a:p>
            <a:pPr lvl="0"/>
            <a:r>
              <a:rPr lang="ru-RU" sz="1800" b="1" dirty="0" smtClean="0"/>
              <a:t>всякие представления о демократии, политической культуре, идейной терпимости и пр. исчезли, в правовом и политическом отношении страна оказалась отброшенной назад на столетия. </a:t>
            </a:r>
          </a:p>
          <a:p>
            <a:pPr lvl="0"/>
            <a:r>
              <a:rPr lang="ru-RU" sz="1800" b="1" dirty="0" smtClean="0"/>
              <a:t>существовало страшное расточительство ресурсов, труда, жизней, судеб, потому что система была очень неэффективной, античеловеческой. </a:t>
            </a:r>
          </a:p>
          <a:p>
            <a:pPr lvl="0"/>
            <a:r>
              <a:rPr lang="ru-RU" sz="1800" b="1" dirty="0" smtClean="0"/>
              <a:t>те достижения в экономике, культуре, образовании и пр., которые были, оказались либо купленными слишком дорогой ценой, либо имели другую основу, чем сталинская тирания.</a:t>
            </a:r>
            <a:endParaRPr lang="ru-RU" sz="1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929718" cy="5786454"/>
          </a:xfrm>
        </p:spPr>
        <p:txBody>
          <a:bodyPr>
            <a:noAutofit/>
          </a:bodyPr>
          <a:lstStyle/>
          <a:p>
            <a:pPr lvl="0"/>
            <a:r>
              <a:rPr lang="ru-RU" sz="3000" b="1" dirty="0" smtClean="0"/>
              <a:t>Вождь и Учитель трудящихся всего мира </a:t>
            </a:r>
          </a:p>
          <a:p>
            <a:pPr lvl="0"/>
            <a:r>
              <a:rPr lang="ru-RU" sz="3000" b="1" dirty="0" smtClean="0"/>
              <a:t>Отец народов </a:t>
            </a:r>
          </a:p>
          <a:p>
            <a:pPr lvl="0"/>
            <a:r>
              <a:rPr lang="ru-RU" sz="3000" b="1" dirty="0" smtClean="0"/>
              <a:t>Мудрый и прозорливый Вождь Советского народа</a:t>
            </a:r>
          </a:p>
          <a:p>
            <a:pPr lvl="0"/>
            <a:r>
              <a:rPr lang="ru-RU" sz="3000" b="1" dirty="0" smtClean="0"/>
              <a:t>Величайший гений всех времен и народов </a:t>
            </a:r>
          </a:p>
          <a:p>
            <a:pPr lvl="0"/>
            <a:r>
              <a:rPr lang="ru-RU" sz="3000" b="1" dirty="0" smtClean="0"/>
              <a:t>Величайший полководец всех времен и народов </a:t>
            </a:r>
          </a:p>
          <a:p>
            <a:pPr lvl="0"/>
            <a:r>
              <a:rPr lang="ru-RU" sz="3000" b="1" dirty="0" smtClean="0"/>
              <a:t>Корифей науки </a:t>
            </a:r>
          </a:p>
          <a:p>
            <a:pPr lvl="0"/>
            <a:r>
              <a:rPr lang="ru-RU" sz="3000" b="1" dirty="0" smtClean="0"/>
              <a:t>Верный соратник и продолжатель дела Ленина </a:t>
            </a:r>
          </a:p>
          <a:p>
            <a:pPr lvl="0"/>
            <a:r>
              <a:rPr lang="ru-RU" sz="3000" b="1" dirty="0" smtClean="0"/>
              <a:t>Ленин сегодня </a:t>
            </a:r>
          </a:p>
          <a:p>
            <a:pPr lvl="0"/>
            <a:r>
              <a:rPr lang="ru-RU" sz="3000" b="1" dirty="0" smtClean="0"/>
              <a:t>Лучший друг всех детей и т. д. </a:t>
            </a:r>
            <a:endParaRPr lang="ru-RU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43174" y="214290"/>
            <a:ext cx="4214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КТО ЭТО?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Иосиф Виссарионович Сталин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Сталин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1928802"/>
            <a:ext cx="3609731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i="1" dirty="0" smtClean="0"/>
              <a:t>Сталинское окружение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071546"/>
          <a:ext cx="8715436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Номенклатурная иерархия</a:t>
            </a:r>
            <a:endParaRPr lang="ru-RU" sz="48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000100" y="2000240"/>
            <a:ext cx="2857520" cy="157163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Личная канцелярия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И.В. Сталина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572000" y="2000240"/>
            <a:ext cx="3286148" cy="157163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Органы государственной безопасности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000100" y="4071942"/>
            <a:ext cx="6858048" cy="121444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Партийная, советская и хозяйственная бюрократия, командный состав армии</a:t>
            </a:r>
            <a:endParaRPr kumimoji="0" lang="ru-RU" sz="4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000100" y="5572140"/>
            <a:ext cx="6858048" cy="10001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Научная, техническая и творческая интеллигенция</a:t>
            </a:r>
            <a:endParaRPr kumimoji="0" lang="ru-RU" sz="4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143372" y="1000108"/>
            <a:ext cx="3286148" cy="5715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Политбюро</a:t>
            </a:r>
            <a:endParaRPr kumimoji="0" lang="ru-RU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786182" y="1714488"/>
            <a:ext cx="3929090" cy="64294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Центральный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комитет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500430" y="2500306"/>
            <a:ext cx="4429156" cy="110966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«Партийный генералитет»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Республиканский, краевой, областной уровень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143240" y="3786190"/>
            <a:ext cx="5072098" cy="7143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«Партийное офицерство»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Городской, районный уровень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786050" y="4786322"/>
            <a:ext cx="5786478" cy="76200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«Партийное унтер-офицерство»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Руководители первичных организаций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357422" y="5786454"/>
            <a:ext cx="6572296" cy="66198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«Партийные налогоплательщики»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Все остальные члены ВКП(б)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714348" y="0"/>
            <a:ext cx="76438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Партийная пирамида</a:t>
            </a:r>
            <a:endParaRPr kumimoji="0" lang="ru-RU" sz="7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928794" y="1071546"/>
            <a:ext cx="19288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10-15 человек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928662" y="1857364"/>
            <a:ext cx="27860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</a:rPr>
              <a:t>Не более 100 человек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928662" y="2786058"/>
            <a:ext cx="23574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3-4 тысячи человек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285720" y="3929066"/>
            <a:ext cx="26431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30-40 тысяч человек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5000636"/>
            <a:ext cx="28574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100-150 тысяч человек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Тоталитарный режим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b="1" dirty="0" smtClean="0"/>
              <a:t>Сосредоточение власти в руках группы (партии)</a:t>
            </a:r>
          </a:p>
          <a:p>
            <a:pPr lvl="0"/>
            <a:r>
              <a:rPr lang="ru-RU" b="1" dirty="0" smtClean="0"/>
              <a:t>Уничтожение демократических свобод</a:t>
            </a:r>
          </a:p>
          <a:p>
            <a:pPr lvl="0"/>
            <a:r>
              <a:rPr lang="ru-RU" b="1" dirty="0" smtClean="0"/>
              <a:t>Отсутствие политической оппозиции</a:t>
            </a:r>
          </a:p>
          <a:p>
            <a:pPr lvl="0"/>
            <a:r>
              <a:rPr lang="ru-RU" b="1" dirty="0" smtClean="0"/>
              <a:t>Сохранение власти благодаря:</a:t>
            </a:r>
          </a:p>
          <a:p>
            <a:pPr marL="1430338" lvl="0" indent="-354013">
              <a:buFont typeface="Wingdings" pitchFamily="2" charset="2"/>
              <a:buChar char="ü"/>
              <a:tabLst>
                <a:tab pos="1695450" algn="l"/>
              </a:tabLst>
            </a:pPr>
            <a:r>
              <a:rPr lang="ru-RU" b="1" dirty="0" smtClean="0"/>
              <a:t>  Насилию</a:t>
            </a:r>
          </a:p>
          <a:p>
            <a:pPr marL="1430338" lvl="0" indent="-354013">
              <a:buFont typeface="Wingdings" pitchFamily="2" charset="2"/>
              <a:buChar char="ü"/>
              <a:tabLst>
                <a:tab pos="1695450" algn="l"/>
              </a:tabLst>
            </a:pPr>
            <a:r>
              <a:rPr lang="ru-RU" b="1" dirty="0" smtClean="0"/>
              <a:t>  Репрессиям</a:t>
            </a:r>
          </a:p>
          <a:p>
            <a:pPr marL="1430338" lvl="0" indent="-354013">
              <a:buFont typeface="Wingdings" pitchFamily="2" charset="2"/>
              <a:buChar char="ü"/>
              <a:tabLst>
                <a:tab pos="1695450" algn="l"/>
              </a:tabLst>
            </a:pPr>
            <a:r>
              <a:rPr lang="ru-RU" b="1" dirty="0" smtClean="0"/>
              <a:t>  Духовному порабощению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1419</Words>
  <PresentationFormat>Экран (4:3)</PresentationFormat>
  <Paragraphs>270</Paragraphs>
  <Slides>32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КУЛЬТ ЛИЧНОСТИ И. В. СТАЛИНА.  МАССОВЫЕ РЕПРЕССИИ И СОЗДАНИЕ ЦЕНТРАЛИЗОВАННОЙ СИСТЕМЫ УПРАВЛЕНИЯ ОБЩЕСТВОМ.</vt:lpstr>
      <vt:lpstr>Слайд 2</vt:lpstr>
      <vt:lpstr>Особенности внутрипартийной борьбы в СССР в 20–30-е годы</vt:lpstr>
      <vt:lpstr>Слайд 4</vt:lpstr>
      <vt:lpstr>Иосиф Виссарионович Сталин</vt:lpstr>
      <vt:lpstr>Сталинское окружение </vt:lpstr>
      <vt:lpstr>Номенклатурная иерархия</vt:lpstr>
      <vt:lpstr>Слайд 8</vt:lpstr>
      <vt:lpstr>Тоталитарный режим</vt:lpstr>
      <vt:lpstr>Возникновение тоталитарного государства</vt:lpstr>
      <vt:lpstr>Слайд 11</vt:lpstr>
      <vt:lpstr>ОГПУ – Объединенное государственное управление при СНК</vt:lpstr>
      <vt:lpstr>  НКВД</vt:lpstr>
      <vt:lpstr>Слайд 14</vt:lpstr>
      <vt:lpstr>Характерные черты советского общества в 30-е гг.</vt:lpstr>
      <vt:lpstr>ПРИЧИНЫ ФОРМИРОВАНИЯ </vt:lpstr>
      <vt:lpstr>Слайд 17</vt:lpstr>
      <vt:lpstr>Слайд 18</vt:lpstr>
      <vt:lpstr>Репрессии в 1935-1938 гг.</vt:lpstr>
      <vt:lpstr>Ужесточение трудового законодательства</vt:lpstr>
      <vt:lpstr>ГУЛАГ (30-е годы)</vt:lpstr>
      <vt:lpstr>Слайд 22</vt:lpstr>
      <vt:lpstr>Дело Тухачевского</vt:lpstr>
      <vt:lpstr>Репрессии в армии с 1938 по 1939 гг.</vt:lpstr>
      <vt:lpstr>Черты политической системы СССР в 30-е гг.</vt:lpstr>
      <vt:lpstr>Высшие органы государственной власти и управления СССР в 1936— 1977 гг.</vt:lpstr>
      <vt:lpstr>Конституция 1936г.</vt:lpstr>
      <vt:lpstr>Социальный состав советского общества в 20–30-е годы</vt:lpstr>
      <vt:lpstr>Социальная структура советского общества (по Конституции 1936г.)</vt:lpstr>
      <vt:lpstr>Социальная структура общества в 30-е гг.</vt:lpstr>
      <vt:lpstr>Уточненная модель  «Социальной структуры общества в 1930-е г.»</vt:lpstr>
      <vt:lpstr>Трагические последствия сталинского режима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 ЛИЧНОСТИ И. В. СТАЛИНА.   МАССОВЫЕ РЕПРЕССИИ И СОЗДАНИЕ ЦЕНТРАЛИЗОВАННОЙ СИСТЕМЫ УПРАВЛЕНИЯ ОБЩЕСТВОМ</dc:title>
  <cp:lastModifiedBy>1</cp:lastModifiedBy>
  <cp:revision>76</cp:revision>
  <dcterms:modified xsi:type="dcterms:W3CDTF">2014-11-11T06:47:32Z</dcterms:modified>
</cp:coreProperties>
</file>