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8" r:id="rId3"/>
    <p:sldId id="279" r:id="rId4"/>
    <p:sldId id="282" r:id="rId5"/>
    <p:sldId id="259" r:id="rId6"/>
    <p:sldId id="283" r:id="rId7"/>
    <p:sldId id="284" r:id="rId8"/>
    <p:sldId id="262" r:id="rId9"/>
    <p:sldId id="285" r:id="rId10"/>
    <p:sldId id="267" r:id="rId11"/>
    <p:sldId id="280" r:id="rId12"/>
    <p:sldId id="286" r:id="rId13"/>
    <p:sldId id="270" r:id="rId14"/>
    <p:sldId id="271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1F0-57B3-4E50-9A45-AB87CDCC1EA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14D6-DF2B-44AA-84C0-A388BE42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1F0-57B3-4E50-9A45-AB87CDCC1EA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14D6-DF2B-44AA-84C0-A388BE42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1F0-57B3-4E50-9A45-AB87CDCC1EA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14D6-DF2B-44AA-84C0-A388BE42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1F0-57B3-4E50-9A45-AB87CDCC1EA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14D6-DF2B-44AA-84C0-A388BE42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1F0-57B3-4E50-9A45-AB87CDCC1EA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14D6-DF2B-44AA-84C0-A388BE42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1F0-57B3-4E50-9A45-AB87CDCC1EA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14D6-DF2B-44AA-84C0-A388BE42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1F0-57B3-4E50-9A45-AB87CDCC1EA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14D6-DF2B-44AA-84C0-A388BE42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1F0-57B3-4E50-9A45-AB87CDCC1EA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14D6-DF2B-44AA-84C0-A388BE42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1F0-57B3-4E50-9A45-AB87CDCC1EA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14D6-DF2B-44AA-84C0-A388BE42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1F0-57B3-4E50-9A45-AB87CDCC1EA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14D6-DF2B-44AA-84C0-A388BE42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1F0-57B3-4E50-9A45-AB87CDCC1EA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14D6-DF2B-44AA-84C0-A388BE42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B1F0-57B3-4E50-9A45-AB87CDCC1EA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514D6-DF2B-44AA-84C0-A388BE42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WordArt 2"/>
          <p:cNvSpPr>
            <a:spLocks noChangeArrowheads="1" noChangeShapeType="1" noTextEdit="1"/>
          </p:cNvSpPr>
          <p:nvPr/>
        </p:nvSpPr>
        <p:spPr bwMode="auto">
          <a:xfrm>
            <a:off x="838200" y="1752600"/>
            <a:ext cx="7704138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Устный счёт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685800" y="573088"/>
          <a:ext cx="3997325" cy="1255712"/>
        </p:xfrm>
        <a:graphic>
          <a:graphicData uri="http://schemas.openxmlformats.org/presentationml/2006/ole">
            <p:oleObj spid="_x0000_s6146" name="Формула" r:id="rId3" imgW="850531" imgH="266584" progId="Equation.3">
              <p:embed/>
            </p:oleObj>
          </a:graphicData>
        </a:graphic>
      </p:graphicFrame>
      <p:sp>
        <p:nvSpPr>
          <p:cNvPr id="5130" name="Rectangle 5"/>
          <p:cNvSpPr>
            <a:spLocks noChangeArrowheads="1"/>
          </p:cNvSpPr>
          <p:nvPr/>
        </p:nvSpPr>
        <p:spPr bwMode="auto">
          <a:xfrm>
            <a:off x="152400" y="152400"/>
            <a:ext cx="8763000" cy="6553200"/>
          </a:xfrm>
          <a:prstGeom prst="rect">
            <a:avLst/>
          </a:prstGeom>
          <a:noFill/>
          <a:ln w="200025" cmpd="tri">
            <a:solidFill>
              <a:srgbClr val="FF0066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153608" name="Object 8"/>
          <p:cNvGraphicFramePr>
            <a:graphicFrameLocks noChangeAspect="1"/>
          </p:cNvGraphicFramePr>
          <p:nvPr/>
        </p:nvGraphicFramePr>
        <p:xfrm>
          <a:off x="4800600" y="584200"/>
          <a:ext cx="1905000" cy="1016000"/>
        </p:xfrm>
        <a:graphic>
          <a:graphicData uri="http://schemas.openxmlformats.org/presentationml/2006/ole">
            <p:oleObj spid="_x0000_s6147" name="Формула" r:id="rId4" imgW="431613" imgH="215806" progId="Equation.3">
              <p:embed/>
            </p:oleObj>
          </a:graphicData>
        </a:graphic>
      </p:graphicFrame>
      <p:graphicFrame>
        <p:nvGraphicFramePr>
          <p:cNvPr id="153609" name="Object 9"/>
          <p:cNvGraphicFramePr>
            <a:graphicFrameLocks noChangeAspect="1"/>
          </p:cNvGraphicFramePr>
          <p:nvPr/>
        </p:nvGraphicFramePr>
        <p:xfrm>
          <a:off x="315913" y="1944688"/>
          <a:ext cx="4713287" cy="1255712"/>
        </p:xfrm>
        <a:graphic>
          <a:graphicData uri="http://schemas.openxmlformats.org/presentationml/2006/ole">
            <p:oleObj spid="_x0000_s6148" name="Формула" r:id="rId5" imgW="1002865" imgH="266584" progId="Equation.3">
              <p:embed/>
            </p:oleObj>
          </a:graphicData>
        </a:graphic>
      </p:graphicFrame>
      <p:graphicFrame>
        <p:nvGraphicFramePr>
          <p:cNvPr id="153610" name="Object 10"/>
          <p:cNvGraphicFramePr>
            <a:graphicFrameLocks noChangeAspect="1"/>
          </p:cNvGraphicFramePr>
          <p:nvPr/>
        </p:nvGraphicFramePr>
        <p:xfrm>
          <a:off x="5453063" y="1973263"/>
          <a:ext cx="1176337" cy="1074737"/>
        </p:xfrm>
        <a:graphic>
          <a:graphicData uri="http://schemas.openxmlformats.org/presentationml/2006/ole">
            <p:oleObj spid="_x0000_s6149" name="Формула" r:id="rId6" imgW="266584" imgH="228501" progId="Equation.3">
              <p:embed/>
            </p:oleObj>
          </a:graphicData>
        </a:graphic>
      </p:graphicFrame>
      <p:graphicFrame>
        <p:nvGraphicFramePr>
          <p:cNvPr id="153611" name="Object 11"/>
          <p:cNvGraphicFramePr>
            <a:graphicFrameLocks noChangeAspect="1"/>
          </p:cNvGraphicFramePr>
          <p:nvPr/>
        </p:nvGraphicFramePr>
        <p:xfrm>
          <a:off x="590550" y="3154363"/>
          <a:ext cx="4464050" cy="1406525"/>
        </p:xfrm>
        <a:graphic>
          <a:graphicData uri="http://schemas.openxmlformats.org/presentationml/2006/ole">
            <p:oleObj spid="_x0000_s6150" name="Формула" r:id="rId7" imgW="533160" imgH="203040" progId="Equation.3">
              <p:embed/>
            </p:oleObj>
          </a:graphicData>
        </a:graphic>
      </p:graphicFrame>
      <p:graphicFrame>
        <p:nvGraphicFramePr>
          <p:cNvPr id="153612" name="Object 12"/>
          <p:cNvGraphicFramePr>
            <a:graphicFrameLocks noChangeAspect="1"/>
          </p:cNvGraphicFramePr>
          <p:nvPr/>
        </p:nvGraphicFramePr>
        <p:xfrm>
          <a:off x="5397500" y="3305175"/>
          <a:ext cx="1493838" cy="1319213"/>
        </p:xfrm>
        <a:graphic>
          <a:graphicData uri="http://schemas.openxmlformats.org/presentationml/2006/ole">
            <p:oleObj spid="_x0000_s6151" name="Формула" r:id="rId8" imgW="291960" imgH="203040" progId="Equation.3">
              <p:embed/>
            </p:oleObj>
          </a:graphicData>
        </a:graphic>
      </p:graphicFrame>
      <p:graphicFrame>
        <p:nvGraphicFramePr>
          <p:cNvPr id="153613" name="Object 13"/>
          <p:cNvGraphicFramePr>
            <a:graphicFrameLocks noChangeAspect="1"/>
          </p:cNvGraphicFramePr>
          <p:nvPr/>
        </p:nvGraphicFramePr>
        <p:xfrm>
          <a:off x="457200" y="4764088"/>
          <a:ext cx="4532313" cy="1255712"/>
        </p:xfrm>
        <a:graphic>
          <a:graphicData uri="http://schemas.openxmlformats.org/presentationml/2006/ole">
            <p:oleObj spid="_x0000_s6152" name="Формула" r:id="rId9" imgW="964781" imgH="266584" progId="Equation.3">
              <p:embed/>
            </p:oleObj>
          </a:graphicData>
        </a:graphic>
      </p:graphicFrame>
      <p:graphicFrame>
        <p:nvGraphicFramePr>
          <p:cNvPr id="153614" name="Object 14"/>
          <p:cNvGraphicFramePr>
            <a:graphicFrameLocks noChangeAspect="1"/>
          </p:cNvGraphicFramePr>
          <p:nvPr/>
        </p:nvGraphicFramePr>
        <p:xfrm>
          <a:off x="5486400" y="4792663"/>
          <a:ext cx="673100" cy="1074737"/>
        </p:xfrm>
        <a:graphic>
          <a:graphicData uri="http://schemas.openxmlformats.org/presentationml/2006/ole">
            <p:oleObj spid="_x0000_s6153" name="Формула" r:id="rId10" imgW="152334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5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5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5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5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00034" y="357166"/>
            <a:ext cx="6215106" cy="526297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Найдите  ошибку 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3∙ (-6) = - 18       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5 ∙ (-0,4) =  2       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5715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6∙ (-1,2) = - 7,2</a:t>
            </a:r>
          </a:p>
          <a:p>
            <a:pPr lvl="0" indent="5715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г) -24∙  (-0,5) = -12 </a:t>
            </a:r>
          </a:p>
          <a:p>
            <a:pPr lvl="0" indent="5715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ru-RU" sz="4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 -10 ∙ (-10) = 100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е) -10  ∙34 = - 3,4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388" y="1071546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572000" y="1357298"/>
            <a:ext cx="714380" cy="50006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500562" y="2071678"/>
            <a:ext cx="714380" cy="50006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00826" y="1785926"/>
            <a:ext cx="928694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</a:rPr>
              <a:t>-2</a:t>
            </a:r>
            <a:endParaRPr lang="ru-RU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000628" y="3571876"/>
            <a:ext cx="857256" cy="42862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00826" y="3286124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12</a:t>
            </a:r>
            <a:endParaRPr lang="ru-RU" sz="54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429124" y="4857760"/>
            <a:ext cx="928694" cy="5715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86512" y="4714884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-340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555" name="AutoShape 3" descr="Точечная сетка"/>
          <p:cNvSpPr>
            <a:spLocks noChangeArrowheads="1"/>
          </p:cNvSpPr>
          <p:nvPr/>
        </p:nvSpPr>
        <p:spPr bwMode="auto">
          <a:xfrm>
            <a:off x="395288" y="260350"/>
            <a:ext cx="8353425" cy="1223963"/>
          </a:xfrm>
          <a:prstGeom prst="foldedCorner">
            <a:avLst>
              <a:gd name="adj" fmla="val 12500"/>
            </a:avLst>
          </a:prstGeom>
          <a:pattFill prst="dotGrid">
            <a:fgClr>
              <a:schemeClr val="hlink"/>
            </a:fgClr>
            <a:bgClr>
              <a:schemeClr val="bg1"/>
            </a:bgClr>
          </a:patt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558" name="AutoShape 6" descr="Точечная сетка"/>
          <p:cNvSpPr>
            <a:spLocks noChangeArrowheads="1"/>
          </p:cNvSpPr>
          <p:nvPr/>
        </p:nvSpPr>
        <p:spPr bwMode="auto">
          <a:xfrm>
            <a:off x="395288" y="1628775"/>
            <a:ext cx="8353425" cy="4679950"/>
          </a:xfrm>
          <a:prstGeom prst="foldedCorner">
            <a:avLst>
              <a:gd name="adj" fmla="val 12500"/>
            </a:avLst>
          </a:prstGeom>
          <a:pattFill prst="dotGrid">
            <a:fgClr>
              <a:schemeClr val="hlink"/>
            </a:fgClr>
            <a:bgClr>
              <a:schemeClr val="bg1"/>
            </a:bgClr>
          </a:patt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048375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Физминутка</a:t>
            </a:r>
          </a:p>
        </p:txBody>
      </p:sp>
      <p:pic>
        <p:nvPicPr>
          <p:cNvPr id="23560" name="Picture 8" descr="3668703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2205038"/>
            <a:ext cx="2160587" cy="1749425"/>
          </a:xfrm>
          <a:prstGeom prst="rect">
            <a:avLst/>
          </a:prstGeom>
          <a:noFill/>
        </p:spPr>
      </p:pic>
      <p:pic>
        <p:nvPicPr>
          <p:cNvPr id="23561" name="Picture 9" descr="3668703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628775"/>
            <a:ext cx="2160588" cy="1749425"/>
          </a:xfrm>
          <a:prstGeom prst="rect">
            <a:avLst/>
          </a:prstGeom>
          <a:noFill/>
        </p:spPr>
      </p:pic>
      <p:pic>
        <p:nvPicPr>
          <p:cNvPr id="23564" name="Picture 12" descr="3668703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3789363"/>
            <a:ext cx="2160587" cy="1749425"/>
          </a:xfrm>
          <a:prstGeom prst="rect">
            <a:avLst/>
          </a:prstGeom>
          <a:noFill/>
        </p:spPr>
      </p:pic>
      <p:pic>
        <p:nvPicPr>
          <p:cNvPr id="23565" name="Picture 13" descr="3668703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3789363"/>
            <a:ext cx="2160587" cy="1749425"/>
          </a:xfrm>
          <a:prstGeom prst="rect">
            <a:avLst/>
          </a:prstGeom>
          <a:noFill/>
        </p:spPr>
      </p:pic>
      <p:pic>
        <p:nvPicPr>
          <p:cNvPr id="23566" name="Picture 14" descr="3668703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484313"/>
            <a:ext cx="2160587" cy="174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Text Box 12"/>
          <p:cNvSpPr txBox="1">
            <a:spLocks noChangeArrowheads="1"/>
          </p:cNvSpPr>
          <p:nvPr/>
        </p:nvSpPr>
        <p:spPr bwMode="auto">
          <a:xfrm>
            <a:off x="990600" y="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FF"/>
                </a:solidFill>
              </a:rPr>
              <a:t>Вариант 1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5562600" y="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FF"/>
                </a:solidFill>
              </a:rPr>
              <a:t>Вариант 2</a:t>
            </a:r>
          </a:p>
        </p:txBody>
      </p:sp>
      <p:sp>
        <p:nvSpPr>
          <p:cNvPr id="22535" name="Text Box 14"/>
          <p:cNvSpPr txBox="1">
            <a:spLocks noChangeArrowheads="1"/>
          </p:cNvSpPr>
          <p:nvPr/>
        </p:nvSpPr>
        <p:spPr bwMode="auto">
          <a:xfrm>
            <a:off x="0" y="5334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 Вычислите</a:t>
            </a:r>
          </a:p>
        </p:txBody>
      </p:sp>
      <p:sp>
        <p:nvSpPr>
          <p:cNvPr id="22536" name="Text Box 15"/>
          <p:cNvSpPr txBox="1">
            <a:spLocks noChangeArrowheads="1"/>
          </p:cNvSpPr>
          <p:nvPr/>
        </p:nvSpPr>
        <p:spPr bwMode="auto">
          <a:xfrm>
            <a:off x="4572000" y="5334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 Вычислите</a:t>
            </a:r>
          </a:p>
        </p:txBody>
      </p:sp>
      <p:sp>
        <p:nvSpPr>
          <p:cNvPr id="22537" name="Text Box 14"/>
          <p:cNvSpPr txBox="1">
            <a:spLocks noChangeArrowheads="1"/>
          </p:cNvSpPr>
          <p:nvPr/>
        </p:nvSpPr>
        <p:spPr bwMode="auto">
          <a:xfrm>
            <a:off x="228600" y="121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FF"/>
                </a:solidFill>
              </a:rPr>
              <a:t>1.</a:t>
            </a:r>
            <a:r>
              <a:rPr lang="ru-RU" sz="2800" b="1"/>
              <a:t> </a:t>
            </a:r>
          </a:p>
        </p:txBody>
      </p:sp>
      <p:sp>
        <p:nvSpPr>
          <p:cNvPr id="22538" name="Text Box 14"/>
          <p:cNvSpPr txBox="1">
            <a:spLocks noChangeArrowheads="1"/>
          </p:cNvSpPr>
          <p:nvPr/>
        </p:nvSpPr>
        <p:spPr bwMode="auto">
          <a:xfrm>
            <a:off x="228600" y="2300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FF"/>
                </a:solidFill>
              </a:rPr>
              <a:t>2.</a:t>
            </a:r>
            <a:r>
              <a:rPr lang="ru-RU" sz="2800" b="1"/>
              <a:t> </a:t>
            </a:r>
          </a:p>
        </p:txBody>
      </p:sp>
      <p:sp>
        <p:nvSpPr>
          <p:cNvPr id="22539" name="Text Box 14"/>
          <p:cNvSpPr txBox="1">
            <a:spLocks noChangeArrowheads="1"/>
          </p:cNvSpPr>
          <p:nvPr/>
        </p:nvSpPr>
        <p:spPr bwMode="auto">
          <a:xfrm>
            <a:off x="214282" y="3071810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66FF"/>
                </a:solidFill>
              </a:rPr>
              <a:t>3.</a:t>
            </a:r>
            <a:r>
              <a:rPr lang="ru-RU" sz="2800" b="1" dirty="0"/>
              <a:t> </a:t>
            </a:r>
          </a:p>
        </p:txBody>
      </p:sp>
      <p:sp>
        <p:nvSpPr>
          <p:cNvPr id="22540" name="Text Box 14"/>
          <p:cNvSpPr txBox="1">
            <a:spLocks noChangeArrowheads="1"/>
          </p:cNvSpPr>
          <p:nvPr/>
        </p:nvSpPr>
        <p:spPr bwMode="auto">
          <a:xfrm>
            <a:off x="214282" y="414338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66FF"/>
                </a:solidFill>
              </a:rPr>
              <a:t>4.</a:t>
            </a:r>
            <a:r>
              <a:rPr lang="ru-RU" sz="2800" b="1" dirty="0"/>
              <a:t> </a:t>
            </a: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214282" y="5143512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66FF"/>
                </a:solidFill>
              </a:rPr>
              <a:t>5.</a:t>
            </a:r>
            <a:r>
              <a:rPr lang="ru-RU" sz="2800" b="1" dirty="0"/>
              <a:t> 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876800" y="1244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FF"/>
                </a:solidFill>
              </a:rPr>
              <a:t>1.</a:t>
            </a:r>
            <a:r>
              <a:rPr lang="ru-RU" sz="2800" b="1"/>
              <a:t> </a:t>
            </a:r>
          </a:p>
        </p:txBody>
      </p:sp>
      <p:sp>
        <p:nvSpPr>
          <p:cNvPr id="22543" name="Text Box 14"/>
          <p:cNvSpPr txBox="1">
            <a:spLocks noChangeArrowheads="1"/>
          </p:cNvSpPr>
          <p:nvPr/>
        </p:nvSpPr>
        <p:spPr bwMode="auto">
          <a:xfrm>
            <a:off x="4876800" y="2311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FF"/>
                </a:solidFill>
              </a:rPr>
              <a:t>2.</a:t>
            </a:r>
            <a:r>
              <a:rPr lang="ru-RU" sz="2800" b="1"/>
              <a:t> </a:t>
            </a:r>
          </a:p>
        </p:txBody>
      </p:sp>
      <p:sp>
        <p:nvSpPr>
          <p:cNvPr id="22544" name="Text Box 14"/>
          <p:cNvSpPr txBox="1">
            <a:spLocks noChangeArrowheads="1"/>
          </p:cNvSpPr>
          <p:nvPr/>
        </p:nvSpPr>
        <p:spPr bwMode="auto">
          <a:xfrm>
            <a:off x="4857752" y="3143248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66FF"/>
                </a:solidFill>
              </a:rPr>
              <a:t>3.</a:t>
            </a:r>
            <a:r>
              <a:rPr lang="ru-RU" sz="2800" b="1" dirty="0"/>
              <a:t> </a:t>
            </a:r>
          </a:p>
        </p:txBody>
      </p:sp>
      <p:sp>
        <p:nvSpPr>
          <p:cNvPr id="22545" name="Text Box 14"/>
          <p:cNvSpPr txBox="1">
            <a:spLocks noChangeArrowheads="1"/>
          </p:cNvSpPr>
          <p:nvPr/>
        </p:nvSpPr>
        <p:spPr bwMode="auto">
          <a:xfrm>
            <a:off x="4857752" y="4143380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66FF"/>
                </a:solidFill>
              </a:rPr>
              <a:t>4.</a:t>
            </a:r>
            <a:r>
              <a:rPr lang="ru-RU" sz="2800" b="1" dirty="0"/>
              <a:t> </a:t>
            </a:r>
          </a:p>
        </p:txBody>
      </p:sp>
      <p:sp>
        <p:nvSpPr>
          <p:cNvPr id="22546" name="Text Box 14"/>
          <p:cNvSpPr txBox="1">
            <a:spLocks noChangeArrowheads="1"/>
          </p:cNvSpPr>
          <p:nvPr/>
        </p:nvSpPr>
        <p:spPr bwMode="auto">
          <a:xfrm>
            <a:off x="4929190" y="5072074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66FF"/>
                </a:solidFill>
              </a:rPr>
              <a:t>5.</a:t>
            </a:r>
            <a:r>
              <a:rPr lang="ru-RU" sz="2800" b="1" dirty="0"/>
              <a:t> 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714348" y="1142984"/>
            <a:ext cx="307183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12 ∙ (- 7)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3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32 ∙ (- 6)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/>
              <a:t>-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-0,6 ∙ (- 3,12)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(- 1,5) ∙ 1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500694" y="1214422"/>
            <a:ext cx="31432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13 ∙ (- 6)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3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56 ∙ (- 6)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/>
              <a:t>0 ∙ (-      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-4,23 ∙ (- 0,4)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 3,8 ∙ (- 1)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071810"/>
            <a:ext cx="1285884" cy="928694"/>
          </a:xfrm>
          <a:prstGeom prst="rect">
            <a:avLst/>
          </a:prstGeom>
          <a:noFill/>
        </p:spPr>
      </p:pic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" name="Рисунок 29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3071810"/>
            <a:ext cx="432435" cy="75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Line 2"/>
          <p:cNvSpPr>
            <a:spLocks noChangeShapeType="1"/>
          </p:cNvSpPr>
          <p:nvPr/>
        </p:nvSpPr>
        <p:spPr bwMode="auto">
          <a:xfrm>
            <a:off x="45720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Text Box 9"/>
          <p:cNvSpPr txBox="1">
            <a:spLocks noChangeArrowheads="1"/>
          </p:cNvSpPr>
          <p:nvPr/>
        </p:nvSpPr>
        <p:spPr bwMode="auto">
          <a:xfrm>
            <a:off x="1000100" y="0"/>
            <a:ext cx="2438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800" b="1">
              <a:solidFill>
                <a:srgbClr val="0066FF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FF"/>
                </a:solidFill>
              </a:rPr>
              <a:t>Вариант 1</a:t>
            </a:r>
          </a:p>
        </p:txBody>
      </p:sp>
      <p:sp>
        <p:nvSpPr>
          <p:cNvPr id="23566" name="Text Box 10"/>
          <p:cNvSpPr txBox="1">
            <a:spLocks noChangeArrowheads="1"/>
          </p:cNvSpPr>
          <p:nvPr/>
        </p:nvSpPr>
        <p:spPr bwMode="auto">
          <a:xfrm>
            <a:off x="5562600" y="0"/>
            <a:ext cx="2438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800" b="1">
              <a:solidFill>
                <a:srgbClr val="0066FF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FF"/>
                </a:solidFill>
              </a:rPr>
              <a:t>Вариант 2</a:t>
            </a:r>
          </a:p>
        </p:txBody>
      </p:sp>
      <p:sp>
        <p:nvSpPr>
          <p:cNvPr id="23567" name="Text Box 20"/>
          <p:cNvSpPr txBox="1">
            <a:spLocks noChangeArrowheads="1"/>
          </p:cNvSpPr>
          <p:nvPr/>
        </p:nvSpPr>
        <p:spPr bwMode="auto">
          <a:xfrm>
            <a:off x="3124200" y="0"/>
            <a:ext cx="266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/>
              <a:t>ОТВЕТЫ</a:t>
            </a:r>
          </a:p>
        </p:txBody>
      </p:sp>
      <p:graphicFrame>
        <p:nvGraphicFramePr>
          <p:cNvPr id="23554" name="Object 6"/>
          <p:cNvGraphicFramePr>
            <a:graphicFrameLocks noChangeAspect="1"/>
          </p:cNvGraphicFramePr>
          <p:nvPr/>
        </p:nvGraphicFramePr>
        <p:xfrm>
          <a:off x="990600" y="4724400"/>
          <a:ext cx="1087438" cy="569913"/>
        </p:xfrm>
        <a:graphic>
          <a:graphicData uri="http://schemas.openxmlformats.org/presentationml/2006/ole">
            <p:oleObj spid="_x0000_s9218" name="Формула" r:id="rId3" imgW="406048" imgH="215713" progId="Equation.3">
              <p:embed/>
            </p:oleObj>
          </a:graphicData>
        </a:graphic>
      </p:graphicFrame>
      <p:sp>
        <p:nvSpPr>
          <p:cNvPr id="23568" name="Text Box 14"/>
          <p:cNvSpPr txBox="1">
            <a:spLocks noChangeArrowheads="1"/>
          </p:cNvSpPr>
          <p:nvPr/>
        </p:nvSpPr>
        <p:spPr bwMode="auto">
          <a:xfrm>
            <a:off x="228600" y="1233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FF"/>
                </a:solidFill>
              </a:rPr>
              <a:t>1.</a:t>
            </a:r>
            <a:r>
              <a:rPr lang="ru-RU" sz="2800" b="1"/>
              <a:t> </a:t>
            </a:r>
          </a:p>
        </p:txBody>
      </p:sp>
      <p:sp>
        <p:nvSpPr>
          <p:cNvPr id="23569" name="Text Box 14"/>
          <p:cNvSpPr txBox="1">
            <a:spLocks noChangeArrowheads="1"/>
          </p:cNvSpPr>
          <p:nvPr/>
        </p:nvSpPr>
        <p:spPr bwMode="auto">
          <a:xfrm>
            <a:off x="228600" y="2300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FF"/>
                </a:solidFill>
              </a:rPr>
              <a:t>2.</a:t>
            </a:r>
            <a:r>
              <a:rPr lang="ru-RU" sz="2800" b="1"/>
              <a:t> </a:t>
            </a:r>
          </a:p>
        </p:txBody>
      </p:sp>
      <p:sp>
        <p:nvSpPr>
          <p:cNvPr id="23570" name="Text Box 14"/>
          <p:cNvSpPr txBox="1">
            <a:spLocks noChangeArrowheads="1"/>
          </p:cNvSpPr>
          <p:nvPr/>
        </p:nvSpPr>
        <p:spPr bwMode="auto">
          <a:xfrm>
            <a:off x="214282" y="3357562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66FF"/>
                </a:solidFill>
              </a:rPr>
              <a:t>3.</a:t>
            </a:r>
            <a:r>
              <a:rPr lang="ru-RU" sz="2800" b="1" dirty="0"/>
              <a:t> </a:t>
            </a:r>
          </a:p>
        </p:txBody>
      </p:sp>
      <p:sp>
        <p:nvSpPr>
          <p:cNvPr id="23571" name="Text Box 14"/>
          <p:cNvSpPr txBox="1">
            <a:spLocks noChangeArrowheads="1"/>
          </p:cNvSpPr>
          <p:nvPr/>
        </p:nvSpPr>
        <p:spPr bwMode="auto">
          <a:xfrm>
            <a:off x="228600" y="47386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FF"/>
                </a:solidFill>
              </a:rPr>
              <a:t>4.</a:t>
            </a:r>
            <a:r>
              <a:rPr lang="ru-RU" sz="2800" b="1"/>
              <a:t> </a:t>
            </a:r>
          </a:p>
        </p:txBody>
      </p:sp>
      <p:sp>
        <p:nvSpPr>
          <p:cNvPr id="23572" name="Text Box 14"/>
          <p:cNvSpPr txBox="1">
            <a:spLocks noChangeArrowheads="1"/>
          </p:cNvSpPr>
          <p:nvPr/>
        </p:nvSpPr>
        <p:spPr bwMode="auto">
          <a:xfrm>
            <a:off x="228600" y="58816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FF"/>
                </a:solidFill>
              </a:rPr>
              <a:t>5.</a:t>
            </a:r>
            <a:r>
              <a:rPr lang="ru-RU" sz="2800" b="1"/>
              <a:t> </a:t>
            </a:r>
          </a:p>
        </p:txBody>
      </p:sp>
      <p:graphicFrame>
        <p:nvGraphicFramePr>
          <p:cNvPr id="23555" name="Object 6"/>
          <p:cNvGraphicFramePr>
            <a:graphicFrameLocks noChangeAspect="1"/>
          </p:cNvGraphicFramePr>
          <p:nvPr/>
        </p:nvGraphicFramePr>
        <p:xfrm>
          <a:off x="1143000" y="1295400"/>
          <a:ext cx="577850" cy="503238"/>
        </p:xfrm>
        <a:graphic>
          <a:graphicData uri="http://schemas.openxmlformats.org/presentationml/2006/ole">
            <p:oleObj spid="_x0000_s9219" name="Формула" r:id="rId4" imgW="215713" imgH="190335" progId="Equation.3">
              <p:embed/>
            </p:oleObj>
          </a:graphicData>
        </a:graphic>
      </p:graphicFrame>
      <p:graphicFrame>
        <p:nvGraphicFramePr>
          <p:cNvPr id="23559" name="Object 6"/>
          <p:cNvGraphicFramePr>
            <a:graphicFrameLocks noChangeAspect="1"/>
          </p:cNvGraphicFramePr>
          <p:nvPr/>
        </p:nvGraphicFramePr>
        <p:xfrm>
          <a:off x="5791200" y="4724400"/>
          <a:ext cx="1087438" cy="569913"/>
        </p:xfrm>
        <a:graphic>
          <a:graphicData uri="http://schemas.openxmlformats.org/presentationml/2006/ole">
            <p:oleObj spid="_x0000_s9223" name="Формула" r:id="rId5" imgW="406048" imgH="215713" progId="Equation.3">
              <p:embed/>
            </p:oleObj>
          </a:graphicData>
        </a:graphic>
      </p:graphicFrame>
      <p:sp>
        <p:nvSpPr>
          <p:cNvPr id="23573" name="Text Box 14"/>
          <p:cNvSpPr txBox="1">
            <a:spLocks noChangeArrowheads="1"/>
          </p:cNvSpPr>
          <p:nvPr/>
        </p:nvSpPr>
        <p:spPr bwMode="auto">
          <a:xfrm>
            <a:off x="5029200" y="2297113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FF"/>
                </a:solidFill>
              </a:rPr>
              <a:t>2.</a:t>
            </a:r>
            <a:r>
              <a:rPr lang="ru-RU" sz="2800" b="1"/>
              <a:t> </a:t>
            </a:r>
          </a:p>
        </p:txBody>
      </p:sp>
      <p:sp>
        <p:nvSpPr>
          <p:cNvPr id="23574" name="Text Box 14"/>
          <p:cNvSpPr txBox="1">
            <a:spLocks noChangeArrowheads="1"/>
          </p:cNvSpPr>
          <p:nvPr/>
        </p:nvSpPr>
        <p:spPr bwMode="auto">
          <a:xfrm>
            <a:off x="5000628" y="3429000"/>
            <a:ext cx="5619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66FF"/>
                </a:solidFill>
              </a:rPr>
              <a:t>3.</a:t>
            </a:r>
            <a:r>
              <a:rPr lang="ru-RU" sz="2800" b="1" dirty="0"/>
              <a:t> </a:t>
            </a:r>
          </a:p>
        </p:txBody>
      </p:sp>
      <p:sp>
        <p:nvSpPr>
          <p:cNvPr id="23575" name="Text Box 14"/>
          <p:cNvSpPr txBox="1">
            <a:spLocks noChangeArrowheads="1"/>
          </p:cNvSpPr>
          <p:nvPr/>
        </p:nvSpPr>
        <p:spPr bwMode="auto">
          <a:xfrm>
            <a:off x="5029200" y="4735513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FF"/>
                </a:solidFill>
              </a:rPr>
              <a:t>4.</a:t>
            </a:r>
            <a:r>
              <a:rPr lang="ru-RU" sz="2800" b="1"/>
              <a:t> </a:t>
            </a:r>
          </a:p>
        </p:txBody>
      </p:sp>
      <p:sp>
        <p:nvSpPr>
          <p:cNvPr id="23576" name="Text Box 14"/>
          <p:cNvSpPr txBox="1">
            <a:spLocks noChangeArrowheads="1"/>
          </p:cNvSpPr>
          <p:nvPr/>
        </p:nvSpPr>
        <p:spPr bwMode="auto">
          <a:xfrm>
            <a:off x="5029200" y="5878513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FF"/>
                </a:solidFill>
              </a:rPr>
              <a:t>5.</a:t>
            </a:r>
            <a:r>
              <a:rPr lang="ru-RU" sz="2800" b="1"/>
              <a:t> </a:t>
            </a:r>
          </a:p>
        </p:txBody>
      </p:sp>
      <p:graphicFrame>
        <p:nvGraphicFramePr>
          <p:cNvPr id="23560" name="Object 6"/>
          <p:cNvGraphicFramePr>
            <a:graphicFrameLocks noChangeAspect="1"/>
          </p:cNvGraphicFramePr>
          <p:nvPr/>
        </p:nvGraphicFramePr>
        <p:xfrm>
          <a:off x="5943600" y="1295400"/>
          <a:ext cx="577850" cy="503238"/>
        </p:xfrm>
        <a:graphic>
          <a:graphicData uri="http://schemas.openxmlformats.org/presentationml/2006/ole">
            <p:oleObj spid="_x0000_s9224" name="Формула" r:id="rId6" imgW="215713" imgH="190335" progId="Equation.3">
              <p:embed/>
            </p:oleObj>
          </a:graphicData>
        </a:graphic>
      </p:graphicFrame>
      <p:sp>
        <p:nvSpPr>
          <p:cNvPr id="23577" name="Text Box 14"/>
          <p:cNvSpPr txBox="1">
            <a:spLocks noChangeArrowheads="1"/>
          </p:cNvSpPr>
          <p:nvPr/>
        </p:nvSpPr>
        <p:spPr bwMode="auto">
          <a:xfrm>
            <a:off x="5029200" y="1295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FF"/>
                </a:solidFill>
              </a:rPr>
              <a:t>1.</a:t>
            </a:r>
            <a:r>
              <a:rPr lang="ru-RU" sz="2800" b="1"/>
              <a:t> 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142976" y="2214554"/>
            <a:ext cx="12144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-192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1142976" y="5857892"/>
            <a:ext cx="15716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1,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786446" y="2214554"/>
            <a:ext cx="10715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-336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715008" y="5857892"/>
            <a:ext cx="12144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- 3,8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5929322" y="3357562"/>
            <a:ext cx="5000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071538" y="335756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0" y="228600"/>
            <a:ext cx="922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u="sng"/>
              <a:t>Домашнее задание:</a:t>
            </a:r>
          </a:p>
        </p:txBody>
      </p:sp>
      <p:sp>
        <p:nvSpPr>
          <p:cNvPr id="55300" name="Text Box 6"/>
          <p:cNvSpPr txBox="1">
            <a:spLocks noChangeArrowheads="1"/>
          </p:cNvSpPr>
          <p:nvPr/>
        </p:nvSpPr>
        <p:spPr bwMode="auto">
          <a:xfrm>
            <a:off x="0" y="1447800"/>
            <a:ext cx="92202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5400" b="1" dirty="0"/>
          </a:p>
          <a:p>
            <a:pPr algn="ctr">
              <a:spcBef>
                <a:spcPct val="50000"/>
              </a:spcBef>
            </a:pPr>
            <a:r>
              <a:rPr lang="ru-RU" sz="5400" b="1" dirty="0" smtClean="0"/>
              <a:t> </a:t>
            </a:r>
            <a:endParaRPr lang="ru-RU" sz="5400" b="1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1477328"/>
            <a:ext cx="842968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§ 12.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Выучить правила на странице 83.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решить № 372 (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и</a:t>
            </a:r>
            <a:r>
              <a:rPr kumimoji="0" lang="ru-RU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373(а,</a:t>
            </a:r>
            <a:r>
              <a:rPr kumimoji="0" lang="ru-RU" sz="4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</a:t>
            </a:r>
            <a:r>
              <a:rPr kumimoji="0" lang="ru-RU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385 (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а,б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78579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12  - 16 =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78579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- 4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142873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- 2,1  + 3  =  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43108" y="142873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0,9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2143116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3 + (-  0 ,5) =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00298" y="207167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2,5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072066" y="78579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- 7 - (- 7) =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572264" y="78579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000628" y="142873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- 5  + ( - 3) =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715140" y="150017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- 8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0628" y="2214554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- 4  - 2 =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143636" y="221455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- 6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928794" y="300037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- 3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072066" y="300037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3 – (-  1) =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643702" y="300037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4348" y="385762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2400" dirty="0" smtClean="0"/>
              <a:t>5  ∙ 3 =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714480" y="385762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15</a:t>
            </a:r>
            <a:endParaRPr lang="ru-RU" sz="24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42910" y="3000372"/>
            <a:ext cx="1260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-11 + 8 =</a:t>
            </a:r>
            <a:endParaRPr lang="ru-RU" sz="24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072066" y="3643314"/>
            <a:ext cx="1489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 ( - 5 ) ∙ 3 =</a:t>
            </a:r>
            <a:endParaRPr lang="ru-RU" sz="24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072066" y="4214818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 5  ∙ ( - 3)  =</a:t>
            </a:r>
            <a:endParaRPr lang="ru-RU" sz="24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71472" y="4357694"/>
            <a:ext cx="1907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 ( - 5 ) ∙ ( - 3) =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000240"/>
            <a:ext cx="492922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kern="10" dirty="0" smtClean="0">
                <a:ln w="19050">
                  <a:solidFill>
                    <a:srgbClr val="CCFFCC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Умножение </a:t>
            </a:r>
          </a:p>
          <a:p>
            <a:pPr algn="ctr"/>
            <a:r>
              <a:rPr lang="ru-RU" sz="4400" kern="10" dirty="0" smtClean="0">
                <a:ln w="19050">
                  <a:solidFill>
                    <a:srgbClr val="CCFFCC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положительных и</a:t>
            </a:r>
          </a:p>
          <a:p>
            <a:pPr algn="ctr"/>
            <a:r>
              <a:rPr lang="ru-RU" sz="4400" kern="10" dirty="0" smtClean="0">
                <a:ln w="19050">
                  <a:solidFill>
                    <a:srgbClr val="CCFFCC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отрицательных</a:t>
            </a:r>
          </a:p>
          <a:p>
            <a:pPr algn="ctr"/>
            <a:r>
              <a:rPr lang="ru-RU" sz="4400" kern="10" dirty="0" smtClean="0">
                <a:ln w="19050">
                  <a:solidFill>
                    <a:srgbClr val="CCFFCC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чисел</a:t>
            </a:r>
            <a:endParaRPr lang="ru-RU" sz="4400" kern="10" dirty="0">
              <a:ln w="19050">
                <a:solidFill>
                  <a:srgbClr val="CCFFCC"/>
                </a:solidFill>
                <a:round/>
                <a:headEnd/>
                <a:tailEnd/>
              </a:ln>
              <a:solidFill>
                <a:srgbClr val="3399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428604"/>
            <a:ext cx="26413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12.11.2014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5614998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</a:t>
            </a:r>
            <a:r>
              <a:rPr lang="ru-RU" sz="4400" dirty="0" smtClean="0">
                <a:solidFill>
                  <a:srgbClr val="002060"/>
                </a:solidFill>
              </a:rPr>
              <a:t>Законы умножения: </a:t>
            </a:r>
          </a:p>
          <a:p>
            <a:pPr>
              <a:buNone/>
            </a:pPr>
            <a:endParaRPr lang="ru-RU" sz="4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Переместительный: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4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 Сочетательный: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00496" y="3214686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</a:rPr>
              <a:t>а ∙ в = </a:t>
            </a:r>
            <a:r>
              <a:rPr lang="ru-RU" sz="4800" i="1" dirty="0" err="1" smtClean="0">
                <a:solidFill>
                  <a:srgbClr val="FF0000"/>
                </a:solidFill>
              </a:rPr>
              <a:t>в</a:t>
            </a:r>
            <a:r>
              <a:rPr lang="ru-RU" sz="4800" i="1" dirty="0" smtClean="0">
                <a:solidFill>
                  <a:srgbClr val="FF0000"/>
                </a:solidFill>
              </a:rPr>
              <a:t> ∙ а.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4929198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</a:rPr>
              <a:t>а ∙(в∙с) = (а∙в)∙ с.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28600" y="0"/>
            <a:ext cx="8610600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u="sng" dirty="0"/>
              <a:t>1 случай</a:t>
            </a:r>
            <a:r>
              <a:rPr lang="ru-RU" sz="3600" b="1" dirty="0">
                <a:solidFill>
                  <a:srgbClr val="000000"/>
                </a:solidFill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ОБА ЧИСЛА ПОЛОЖИТЕЛЬНЫЕ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1142976" y="2285992"/>
          <a:ext cx="1790700" cy="836612"/>
        </p:xfrm>
        <a:graphic>
          <a:graphicData uri="http://schemas.openxmlformats.org/presentationml/2006/ole">
            <p:oleObj spid="_x0000_s1026" name="Формула" r:id="rId3" imgW="380880" imgH="177480" progId="Equation.3">
              <p:embed/>
            </p:oleObj>
          </a:graphicData>
        </a:graphic>
      </p:graphicFrame>
      <p:graphicFrame>
        <p:nvGraphicFramePr>
          <p:cNvPr id="58380" name="Object 12"/>
          <p:cNvGraphicFramePr>
            <a:graphicFrameLocks noChangeAspect="1"/>
          </p:cNvGraphicFramePr>
          <p:nvPr/>
        </p:nvGraphicFramePr>
        <p:xfrm>
          <a:off x="1214414" y="4786322"/>
          <a:ext cx="1730375" cy="836612"/>
        </p:xfrm>
        <a:graphic>
          <a:graphicData uri="http://schemas.openxmlformats.org/presentationml/2006/ole">
            <p:oleObj spid="_x0000_s1028" name="Формула" r:id="rId4" imgW="368280" imgH="177480" progId="Equation.3">
              <p:embed/>
            </p:oleObj>
          </a:graphicData>
        </a:graphic>
      </p:graphicFrame>
      <p:sp>
        <p:nvSpPr>
          <p:cNvPr id="58381" name="Oval 13"/>
          <p:cNvSpPr>
            <a:spLocks noChangeArrowheads="1"/>
          </p:cNvSpPr>
          <p:nvPr/>
        </p:nvSpPr>
        <p:spPr bwMode="auto">
          <a:xfrm>
            <a:off x="6705600" y="5486400"/>
            <a:ext cx="792163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58382" name="Oval 14"/>
          <p:cNvSpPr>
            <a:spLocks noChangeArrowheads="1"/>
          </p:cNvSpPr>
          <p:nvPr/>
        </p:nvSpPr>
        <p:spPr bwMode="auto">
          <a:xfrm>
            <a:off x="7315200" y="5486400"/>
            <a:ext cx="638175" cy="7810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=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 rot="226337">
            <a:off x="6299200" y="5765800"/>
            <a:ext cx="288925" cy="288925"/>
            <a:chOff x="305" y="3033"/>
            <a:chExt cx="182" cy="182"/>
          </a:xfrm>
        </p:grpSpPr>
        <p:sp>
          <p:nvSpPr>
            <p:cNvPr id="1038" name="Line 16"/>
            <p:cNvSpPr>
              <a:spLocks noChangeShapeType="1"/>
            </p:cNvSpPr>
            <p:nvPr/>
          </p:nvSpPr>
          <p:spPr bwMode="auto">
            <a:xfrm>
              <a:off x="305" y="3055"/>
              <a:ext cx="182" cy="1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Line 17"/>
            <p:cNvSpPr>
              <a:spLocks noChangeShapeType="1"/>
            </p:cNvSpPr>
            <p:nvPr/>
          </p:nvSpPr>
          <p:spPr bwMode="auto">
            <a:xfrm rot="5400000">
              <a:off x="306" y="3055"/>
              <a:ext cx="182" cy="1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386" name="Oval 18"/>
          <p:cNvSpPr>
            <a:spLocks noChangeArrowheads="1"/>
          </p:cNvSpPr>
          <p:nvPr/>
        </p:nvSpPr>
        <p:spPr bwMode="auto">
          <a:xfrm>
            <a:off x="7975600" y="5461000"/>
            <a:ext cx="792163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58387" name="Oval 19"/>
          <p:cNvSpPr>
            <a:spLocks noChangeArrowheads="1"/>
          </p:cNvSpPr>
          <p:nvPr/>
        </p:nvSpPr>
        <p:spPr bwMode="auto">
          <a:xfrm>
            <a:off x="5384800" y="5456238"/>
            <a:ext cx="795338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+</a:t>
            </a:r>
          </a:p>
        </p:txBody>
      </p:sp>
      <p:graphicFrame>
        <p:nvGraphicFramePr>
          <p:cNvPr id="58388" name="Object 20"/>
          <p:cNvGraphicFramePr>
            <a:graphicFrameLocks noChangeAspect="1"/>
          </p:cNvGraphicFramePr>
          <p:nvPr/>
        </p:nvGraphicFramePr>
        <p:xfrm>
          <a:off x="3357554" y="2285992"/>
          <a:ext cx="835025" cy="836612"/>
        </p:xfrm>
        <a:graphic>
          <a:graphicData uri="http://schemas.openxmlformats.org/presentationml/2006/ole">
            <p:oleObj spid="_x0000_s1029" name="Формула" r:id="rId5" imgW="177480" imgH="177480" progId="Equation.3">
              <p:embed/>
            </p:oleObj>
          </a:graphicData>
        </a:graphic>
      </p:graphicFrame>
      <p:graphicFrame>
        <p:nvGraphicFramePr>
          <p:cNvPr id="58389" name="Object 21"/>
          <p:cNvGraphicFramePr>
            <a:graphicFrameLocks noChangeAspect="1"/>
          </p:cNvGraphicFramePr>
          <p:nvPr/>
        </p:nvGraphicFramePr>
        <p:xfrm>
          <a:off x="2928926" y="5000636"/>
          <a:ext cx="596900" cy="657225"/>
        </p:xfrm>
        <a:graphic>
          <a:graphicData uri="http://schemas.openxmlformats.org/presentationml/2006/ole">
            <p:oleObj spid="_x0000_s1030" name="Формула" r:id="rId6" imgW="126720" imgH="1396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071538" y="3429000"/>
            <a:ext cx="26432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0 ∙ </a:t>
            </a:r>
            <a:r>
              <a:rPr lang="ru-RU" sz="6000" i="1" dirty="0" smtClean="0"/>
              <a:t> а </a:t>
            </a:r>
            <a:r>
              <a:rPr lang="ru-RU" sz="6000" dirty="0" smtClean="0"/>
              <a:t> = </a:t>
            </a:r>
            <a:endParaRPr lang="ru-RU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3428992" y="3429000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0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1" grpId="0" animBg="1"/>
      <p:bldP spid="58382" grpId="0"/>
      <p:bldP spid="58386" grpId="0" animBg="1"/>
      <p:bldP spid="583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1878013" y="3071813"/>
          <a:ext cx="4600575" cy="1649412"/>
        </p:xfrm>
        <a:graphic>
          <a:graphicData uri="http://schemas.openxmlformats.org/presentationml/2006/ole">
            <p:oleObj spid="_x0000_s26626" name="Формула" r:id="rId3" imgW="698400" imgH="241200" progId="Equation.3">
              <p:embed/>
            </p:oleObj>
          </a:graphicData>
        </a:graphic>
      </p:graphicFrame>
      <p:graphicFrame>
        <p:nvGraphicFramePr>
          <p:cNvPr id="147461" name="Object 5"/>
          <p:cNvGraphicFramePr>
            <a:graphicFrameLocks noChangeAspect="1"/>
          </p:cNvGraphicFramePr>
          <p:nvPr/>
        </p:nvGraphicFramePr>
        <p:xfrm>
          <a:off x="3429000" y="3200400"/>
          <a:ext cx="657225" cy="1373188"/>
        </p:xfrm>
        <a:graphic>
          <a:graphicData uri="http://schemas.openxmlformats.org/presentationml/2006/ole">
            <p:oleObj spid="_x0000_s26627" name="Формула" r:id="rId4" imgW="139639" imgH="291973" progId="Equation.3">
              <p:embed/>
            </p:oleObj>
          </a:graphicData>
        </a:graphic>
      </p:graphicFrame>
      <p:sp>
        <p:nvSpPr>
          <p:cNvPr id="147462" name="Oval 6"/>
          <p:cNvSpPr>
            <a:spLocks noChangeArrowheads="1"/>
          </p:cNvSpPr>
          <p:nvPr/>
        </p:nvSpPr>
        <p:spPr bwMode="auto">
          <a:xfrm>
            <a:off x="6680200" y="5453063"/>
            <a:ext cx="792163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47463" name="Oval 7"/>
          <p:cNvSpPr>
            <a:spLocks noChangeArrowheads="1"/>
          </p:cNvSpPr>
          <p:nvPr/>
        </p:nvSpPr>
        <p:spPr bwMode="auto">
          <a:xfrm>
            <a:off x="7315200" y="5486400"/>
            <a:ext cx="638175" cy="7810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=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rot="226337">
            <a:off x="6299200" y="5765800"/>
            <a:ext cx="288925" cy="288925"/>
            <a:chOff x="305" y="3033"/>
            <a:chExt cx="182" cy="182"/>
          </a:xfrm>
        </p:grpSpPr>
        <p:sp>
          <p:nvSpPr>
            <p:cNvPr id="4115" name="Line 9"/>
            <p:cNvSpPr>
              <a:spLocks noChangeShapeType="1"/>
            </p:cNvSpPr>
            <p:nvPr/>
          </p:nvSpPr>
          <p:spPr bwMode="auto">
            <a:xfrm>
              <a:off x="305" y="3055"/>
              <a:ext cx="182" cy="1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Line 10"/>
            <p:cNvSpPr>
              <a:spLocks noChangeShapeType="1"/>
            </p:cNvSpPr>
            <p:nvPr/>
          </p:nvSpPr>
          <p:spPr bwMode="auto">
            <a:xfrm rot="5400000">
              <a:off x="306" y="3055"/>
              <a:ext cx="182" cy="1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7467" name="Oval 11"/>
          <p:cNvSpPr>
            <a:spLocks noChangeArrowheads="1"/>
          </p:cNvSpPr>
          <p:nvPr/>
        </p:nvSpPr>
        <p:spPr bwMode="auto">
          <a:xfrm>
            <a:off x="7975600" y="5461000"/>
            <a:ext cx="792163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47468" name="Oval 12"/>
          <p:cNvSpPr>
            <a:spLocks noChangeArrowheads="1"/>
          </p:cNvSpPr>
          <p:nvPr/>
        </p:nvSpPr>
        <p:spPr bwMode="auto">
          <a:xfrm>
            <a:off x="5384800" y="5456238"/>
            <a:ext cx="795338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-</a:t>
            </a:r>
          </a:p>
        </p:txBody>
      </p:sp>
      <p:graphicFrame>
        <p:nvGraphicFramePr>
          <p:cNvPr id="147474" name="Object 18"/>
          <p:cNvGraphicFramePr>
            <a:graphicFrameLocks noChangeAspect="1"/>
          </p:cNvGraphicFramePr>
          <p:nvPr/>
        </p:nvGraphicFramePr>
        <p:xfrm>
          <a:off x="3429000" y="3200400"/>
          <a:ext cx="657225" cy="1373188"/>
        </p:xfrm>
        <a:graphic>
          <a:graphicData uri="http://schemas.openxmlformats.org/presentationml/2006/ole">
            <p:oleObj spid="_x0000_s26629" name="Формула" r:id="rId5" imgW="139639" imgH="291973" progId="Equation.3">
              <p:embed/>
            </p:oleObj>
          </a:graphicData>
        </a:graphic>
      </p:graphicFrame>
      <p:sp>
        <p:nvSpPr>
          <p:cNvPr id="147481" name="Text Box 25"/>
          <p:cNvSpPr txBox="1">
            <a:spLocks noChangeArrowheads="1"/>
          </p:cNvSpPr>
          <p:nvPr/>
        </p:nvSpPr>
        <p:spPr bwMode="auto">
          <a:xfrm>
            <a:off x="228600" y="0"/>
            <a:ext cx="86106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u="sng" dirty="0"/>
              <a:t>2</a:t>
            </a:r>
            <a:r>
              <a:rPr lang="ru-RU" sz="3600" b="1" u="sng" dirty="0" smtClean="0"/>
              <a:t> </a:t>
            </a:r>
            <a:r>
              <a:rPr lang="ru-RU" sz="3600" b="1" u="sng" dirty="0"/>
              <a:t>случай</a:t>
            </a:r>
            <a:r>
              <a:rPr lang="ru-RU" sz="3600" b="1" dirty="0">
                <a:solidFill>
                  <a:srgbClr val="000000"/>
                </a:solidFill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число – ОТРИЦАТЕЛЬНОЕ,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число -  ПОЛОЖИТЕЛЬНОЕ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86512" y="3214686"/>
            <a:ext cx="1428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-15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4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2" grpId="0" animBg="1"/>
      <p:bldP spid="147463" grpId="0"/>
      <p:bldP spid="1474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1266825" y="2863850"/>
          <a:ext cx="4684713" cy="1708150"/>
        </p:xfrm>
        <a:graphic>
          <a:graphicData uri="http://schemas.openxmlformats.org/presentationml/2006/ole">
            <p:oleObj spid="_x0000_s27650" name="Формула" r:id="rId3" imgW="698400" imgH="253800" progId="Equation.3">
              <p:embed/>
            </p:oleObj>
          </a:graphicData>
        </a:graphic>
      </p:graphicFrame>
      <p:graphicFrame>
        <p:nvGraphicFramePr>
          <p:cNvPr id="146437" name="Object 5"/>
          <p:cNvGraphicFramePr>
            <a:graphicFrameLocks noChangeAspect="1"/>
          </p:cNvGraphicFramePr>
          <p:nvPr/>
        </p:nvGraphicFramePr>
        <p:xfrm>
          <a:off x="3429000" y="3200400"/>
          <a:ext cx="657225" cy="1373188"/>
        </p:xfrm>
        <a:graphic>
          <a:graphicData uri="http://schemas.openxmlformats.org/presentationml/2006/ole">
            <p:oleObj spid="_x0000_s27651" name="Формула" r:id="rId4" imgW="139639" imgH="291973" progId="Equation.3">
              <p:embed/>
            </p:oleObj>
          </a:graphicData>
        </a:graphic>
      </p:graphicFrame>
      <p:sp>
        <p:nvSpPr>
          <p:cNvPr id="146438" name="Oval 6"/>
          <p:cNvSpPr>
            <a:spLocks noChangeArrowheads="1"/>
          </p:cNvSpPr>
          <p:nvPr/>
        </p:nvSpPr>
        <p:spPr bwMode="auto">
          <a:xfrm>
            <a:off x="6680200" y="5453063"/>
            <a:ext cx="792163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46439" name="Oval 7"/>
          <p:cNvSpPr>
            <a:spLocks noChangeArrowheads="1"/>
          </p:cNvSpPr>
          <p:nvPr/>
        </p:nvSpPr>
        <p:spPr bwMode="auto">
          <a:xfrm>
            <a:off x="7315200" y="5486400"/>
            <a:ext cx="638175" cy="7810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=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rot="226337">
            <a:off x="6299200" y="5765800"/>
            <a:ext cx="288925" cy="288925"/>
            <a:chOff x="305" y="3033"/>
            <a:chExt cx="182" cy="182"/>
          </a:xfrm>
        </p:grpSpPr>
        <p:sp>
          <p:nvSpPr>
            <p:cNvPr id="3091" name="Line 9"/>
            <p:cNvSpPr>
              <a:spLocks noChangeShapeType="1"/>
            </p:cNvSpPr>
            <p:nvPr/>
          </p:nvSpPr>
          <p:spPr bwMode="auto">
            <a:xfrm>
              <a:off x="305" y="3055"/>
              <a:ext cx="182" cy="1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Line 10"/>
            <p:cNvSpPr>
              <a:spLocks noChangeShapeType="1"/>
            </p:cNvSpPr>
            <p:nvPr/>
          </p:nvSpPr>
          <p:spPr bwMode="auto">
            <a:xfrm rot="5400000">
              <a:off x="306" y="3055"/>
              <a:ext cx="182" cy="1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6443" name="Oval 11"/>
          <p:cNvSpPr>
            <a:spLocks noChangeArrowheads="1"/>
          </p:cNvSpPr>
          <p:nvPr/>
        </p:nvSpPr>
        <p:spPr bwMode="auto">
          <a:xfrm>
            <a:off x="7975600" y="5461000"/>
            <a:ext cx="792163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46444" name="Oval 12"/>
          <p:cNvSpPr>
            <a:spLocks noChangeArrowheads="1"/>
          </p:cNvSpPr>
          <p:nvPr/>
        </p:nvSpPr>
        <p:spPr bwMode="auto">
          <a:xfrm>
            <a:off x="5384800" y="5456238"/>
            <a:ext cx="795338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+</a:t>
            </a:r>
          </a:p>
        </p:txBody>
      </p:sp>
      <p:graphicFrame>
        <p:nvGraphicFramePr>
          <p:cNvPr id="146450" name="Object 18"/>
          <p:cNvGraphicFramePr>
            <a:graphicFrameLocks noChangeAspect="1"/>
          </p:cNvGraphicFramePr>
          <p:nvPr/>
        </p:nvGraphicFramePr>
        <p:xfrm>
          <a:off x="3429000" y="3200400"/>
          <a:ext cx="657225" cy="1373188"/>
        </p:xfrm>
        <a:graphic>
          <a:graphicData uri="http://schemas.openxmlformats.org/presentationml/2006/ole">
            <p:oleObj spid="_x0000_s27652" name="Формула" r:id="rId5" imgW="139639" imgH="291973" progId="Equation.3">
              <p:embed/>
            </p:oleObj>
          </a:graphicData>
        </a:graphic>
      </p:graphicFrame>
      <p:sp>
        <p:nvSpPr>
          <p:cNvPr id="146458" name="Text Box 26"/>
          <p:cNvSpPr txBox="1">
            <a:spLocks noChangeArrowheads="1"/>
          </p:cNvSpPr>
          <p:nvPr/>
        </p:nvSpPr>
        <p:spPr bwMode="auto">
          <a:xfrm>
            <a:off x="228600" y="0"/>
            <a:ext cx="86106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u="sng"/>
              <a:t>3 случай</a:t>
            </a:r>
            <a:r>
              <a:rPr lang="ru-RU" sz="3600" b="1">
                <a:solidFill>
                  <a:srgbClr val="000000"/>
                </a:solidFill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число – ПОЛОЖИТЕЛЬНОЕ,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число -  ОТРИЦАТЕЛЬНОЕ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43636" y="3000372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-15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4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8" grpId="0" animBg="1"/>
      <p:bldP spid="146439" grpId="0"/>
      <p:bldP spid="1464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228600" y="-152400"/>
            <a:ext cx="8610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u="sng" dirty="0"/>
              <a:t>4</a:t>
            </a:r>
            <a:r>
              <a:rPr lang="ru-RU" sz="3600" b="1" u="sng" dirty="0" smtClean="0"/>
              <a:t> </a:t>
            </a:r>
            <a:r>
              <a:rPr lang="ru-RU" sz="3600" b="1" u="sng" dirty="0"/>
              <a:t>случай</a:t>
            </a:r>
            <a:r>
              <a:rPr lang="ru-RU" sz="3600" b="1" dirty="0">
                <a:solidFill>
                  <a:srgbClr val="000000"/>
                </a:solidFill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ОБА ЧИСЛА ОТРИЦАТЕЛЬНЫЕ</a:t>
            </a:r>
          </a:p>
        </p:txBody>
      </p:sp>
      <p:sp>
        <p:nvSpPr>
          <p:cNvPr id="2057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4389" name="Object 5"/>
          <p:cNvGraphicFramePr>
            <a:graphicFrameLocks noChangeAspect="1"/>
          </p:cNvGraphicFramePr>
          <p:nvPr/>
        </p:nvGraphicFramePr>
        <p:xfrm>
          <a:off x="3429000" y="3200400"/>
          <a:ext cx="657225" cy="1373188"/>
        </p:xfrm>
        <a:graphic>
          <a:graphicData uri="http://schemas.openxmlformats.org/presentationml/2006/ole">
            <p:oleObj spid="_x0000_s4099" name="Формула" r:id="rId3" imgW="139639" imgH="291973" progId="Equation.3">
              <p:embed/>
            </p:oleObj>
          </a:graphicData>
        </a:graphic>
      </p:graphicFrame>
      <p:sp>
        <p:nvSpPr>
          <p:cNvPr id="144391" name="Oval 7"/>
          <p:cNvSpPr>
            <a:spLocks noChangeArrowheads="1"/>
          </p:cNvSpPr>
          <p:nvPr/>
        </p:nvSpPr>
        <p:spPr bwMode="auto">
          <a:xfrm>
            <a:off x="6680200" y="5453063"/>
            <a:ext cx="792163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44392" name="Oval 8"/>
          <p:cNvSpPr>
            <a:spLocks noChangeArrowheads="1"/>
          </p:cNvSpPr>
          <p:nvPr/>
        </p:nvSpPr>
        <p:spPr bwMode="auto">
          <a:xfrm>
            <a:off x="7315200" y="5486400"/>
            <a:ext cx="638175" cy="7810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=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 rot="226337">
            <a:off x="6299200" y="5765800"/>
            <a:ext cx="288925" cy="288925"/>
            <a:chOff x="305" y="3033"/>
            <a:chExt cx="182" cy="182"/>
          </a:xfrm>
        </p:grpSpPr>
        <p:sp>
          <p:nvSpPr>
            <p:cNvPr id="2071" name="Line 10"/>
            <p:cNvSpPr>
              <a:spLocks noChangeShapeType="1"/>
            </p:cNvSpPr>
            <p:nvPr/>
          </p:nvSpPr>
          <p:spPr bwMode="auto">
            <a:xfrm>
              <a:off x="305" y="3055"/>
              <a:ext cx="182" cy="1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Line 11"/>
            <p:cNvSpPr>
              <a:spLocks noChangeShapeType="1"/>
            </p:cNvSpPr>
            <p:nvPr/>
          </p:nvSpPr>
          <p:spPr bwMode="auto">
            <a:xfrm rot="5400000">
              <a:off x="306" y="3055"/>
              <a:ext cx="182" cy="1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4396" name="Oval 12"/>
          <p:cNvSpPr>
            <a:spLocks noChangeArrowheads="1"/>
          </p:cNvSpPr>
          <p:nvPr/>
        </p:nvSpPr>
        <p:spPr bwMode="auto">
          <a:xfrm>
            <a:off x="7975600" y="5461000"/>
            <a:ext cx="792163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44397" name="Oval 13"/>
          <p:cNvSpPr>
            <a:spLocks noChangeArrowheads="1"/>
          </p:cNvSpPr>
          <p:nvPr/>
        </p:nvSpPr>
        <p:spPr bwMode="auto">
          <a:xfrm>
            <a:off x="5384800" y="5456238"/>
            <a:ext cx="795338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-</a:t>
            </a:r>
          </a:p>
        </p:txBody>
      </p:sp>
      <p:graphicFrame>
        <p:nvGraphicFramePr>
          <p:cNvPr id="144409" name="Object 25"/>
          <p:cNvGraphicFramePr>
            <a:graphicFrameLocks noChangeAspect="1"/>
          </p:cNvGraphicFramePr>
          <p:nvPr/>
        </p:nvGraphicFramePr>
        <p:xfrm>
          <a:off x="3429000" y="3200400"/>
          <a:ext cx="657225" cy="1373188"/>
        </p:xfrm>
        <a:graphic>
          <a:graphicData uri="http://schemas.openxmlformats.org/presentationml/2006/ole">
            <p:oleObj spid="_x0000_s4101" name="Формула" r:id="rId4" imgW="139639" imgH="291973" progId="Equation.3">
              <p:embed/>
            </p:oleObj>
          </a:graphicData>
        </a:graphic>
      </p:graphicFrame>
      <p:graphicFrame>
        <p:nvGraphicFramePr>
          <p:cNvPr id="144410" name="Object 26"/>
          <p:cNvGraphicFramePr>
            <a:graphicFrameLocks noChangeAspect="1"/>
          </p:cNvGraphicFramePr>
          <p:nvPr/>
        </p:nvGraphicFramePr>
        <p:xfrm>
          <a:off x="428596" y="2786058"/>
          <a:ext cx="5614987" cy="1785937"/>
        </p:xfrm>
        <a:graphic>
          <a:graphicData uri="http://schemas.openxmlformats.org/presentationml/2006/ole">
            <p:oleObj spid="_x0000_s4102" name="Формула" r:id="rId5" imgW="799920" imgH="2538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929322" y="2928934"/>
            <a:ext cx="2786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15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4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4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1" grpId="0" animBg="1"/>
      <p:bldP spid="144392" grpId="0"/>
      <p:bldP spid="1443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Oval 4"/>
          <p:cNvSpPr>
            <a:spLocks noChangeArrowheads="1"/>
          </p:cNvSpPr>
          <p:nvPr/>
        </p:nvSpPr>
        <p:spPr bwMode="auto">
          <a:xfrm>
            <a:off x="4064000" y="482600"/>
            <a:ext cx="792163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64869" name="Oval 5"/>
          <p:cNvSpPr>
            <a:spLocks noChangeArrowheads="1"/>
          </p:cNvSpPr>
          <p:nvPr/>
        </p:nvSpPr>
        <p:spPr bwMode="auto">
          <a:xfrm>
            <a:off x="4772025" y="482600"/>
            <a:ext cx="638175" cy="7810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=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 rot="226337">
            <a:off x="3657600" y="762000"/>
            <a:ext cx="288925" cy="288925"/>
            <a:chOff x="305" y="3033"/>
            <a:chExt cx="182" cy="182"/>
          </a:xfrm>
        </p:grpSpPr>
        <p:sp>
          <p:nvSpPr>
            <p:cNvPr id="54300" name="Line 7"/>
            <p:cNvSpPr>
              <a:spLocks noChangeShapeType="1"/>
            </p:cNvSpPr>
            <p:nvPr/>
          </p:nvSpPr>
          <p:spPr bwMode="auto">
            <a:xfrm>
              <a:off x="305" y="3055"/>
              <a:ext cx="182" cy="1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01" name="Line 8"/>
            <p:cNvSpPr>
              <a:spLocks noChangeShapeType="1"/>
            </p:cNvSpPr>
            <p:nvPr/>
          </p:nvSpPr>
          <p:spPr bwMode="auto">
            <a:xfrm rot="5400000">
              <a:off x="306" y="3055"/>
              <a:ext cx="182" cy="1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873" name="Oval 9"/>
          <p:cNvSpPr>
            <a:spLocks noChangeArrowheads="1"/>
          </p:cNvSpPr>
          <p:nvPr/>
        </p:nvSpPr>
        <p:spPr bwMode="auto">
          <a:xfrm>
            <a:off x="5334000" y="457200"/>
            <a:ext cx="792163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64874" name="Oval 10"/>
          <p:cNvSpPr>
            <a:spLocks noChangeArrowheads="1"/>
          </p:cNvSpPr>
          <p:nvPr/>
        </p:nvSpPr>
        <p:spPr bwMode="auto">
          <a:xfrm>
            <a:off x="2743200" y="452438"/>
            <a:ext cx="795338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64875" name="Oval 11"/>
          <p:cNvSpPr>
            <a:spLocks noChangeArrowheads="1"/>
          </p:cNvSpPr>
          <p:nvPr/>
        </p:nvSpPr>
        <p:spPr bwMode="auto">
          <a:xfrm>
            <a:off x="4084638" y="1828800"/>
            <a:ext cx="792162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64876" name="Oval 12"/>
          <p:cNvSpPr>
            <a:spLocks noChangeArrowheads="1"/>
          </p:cNvSpPr>
          <p:nvPr/>
        </p:nvSpPr>
        <p:spPr bwMode="auto">
          <a:xfrm>
            <a:off x="4848225" y="1828800"/>
            <a:ext cx="638175" cy="7810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=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 rot="226337">
            <a:off x="3673475" y="2133600"/>
            <a:ext cx="288925" cy="288925"/>
            <a:chOff x="305" y="3033"/>
            <a:chExt cx="182" cy="182"/>
          </a:xfrm>
        </p:grpSpPr>
        <p:sp>
          <p:nvSpPr>
            <p:cNvPr id="54298" name="Line 14"/>
            <p:cNvSpPr>
              <a:spLocks noChangeShapeType="1"/>
            </p:cNvSpPr>
            <p:nvPr/>
          </p:nvSpPr>
          <p:spPr bwMode="auto">
            <a:xfrm>
              <a:off x="305" y="3055"/>
              <a:ext cx="182" cy="1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99" name="Line 15"/>
            <p:cNvSpPr>
              <a:spLocks noChangeShapeType="1"/>
            </p:cNvSpPr>
            <p:nvPr/>
          </p:nvSpPr>
          <p:spPr bwMode="auto">
            <a:xfrm rot="5400000">
              <a:off x="306" y="3055"/>
              <a:ext cx="182" cy="1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880" name="Oval 16"/>
          <p:cNvSpPr>
            <a:spLocks noChangeArrowheads="1"/>
          </p:cNvSpPr>
          <p:nvPr/>
        </p:nvSpPr>
        <p:spPr bwMode="auto">
          <a:xfrm>
            <a:off x="5486400" y="1828800"/>
            <a:ext cx="792163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64881" name="Oval 17"/>
          <p:cNvSpPr>
            <a:spLocks noChangeArrowheads="1"/>
          </p:cNvSpPr>
          <p:nvPr/>
        </p:nvSpPr>
        <p:spPr bwMode="auto">
          <a:xfrm>
            <a:off x="2786063" y="1828800"/>
            <a:ext cx="795337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64882" name="Oval 18"/>
          <p:cNvSpPr>
            <a:spLocks noChangeArrowheads="1"/>
          </p:cNvSpPr>
          <p:nvPr/>
        </p:nvSpPr>
        <p:spPr bwMode="auto">
          <a:xfrm>
            <a:off x="4114800" y="3124200"/>
            <a:ext cx="792163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64883" name="Oval 19"/>
          <p:cNvSpPr>
            <a:spLocks noChangeArrowheads="1"/>
          </p:cNvSpPr>
          <p:nvPr/>
        </p:nvSpPr>
        <p:spPr bwMode="auto">
          <a:xfrm>
            <a:off x="4848225" y="3200400"/>
            <a:ext cx="638175" cy="7810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=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 rot="226337">
            <a:off x="3733800" y="3429000"/>
            <a:ext cx="288925" cy="288925"/>
            <a:chOff x="305" y="3033"/>
            <a:chExt cx="182" cy="182"/>
          </a:xfrm>
        </p:grpSpPr>
        <p:sp>
          <p:nvSpPr>
            <p:cNvPr id="54296" name="Line 21"/>
            <p:cNvSpPr>
              <a:spLocks noChangeShapeType="1"/>
            </p:cNvSpPr>
            <p:nvPr/>
          </p:nvSpPr>
          <p:spPr bwMode="auto">
            <a:xfrm>
              <a:off x="305" y="3055"/>
              <a:ext cx="182" cy="1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97" name="Line 22"/>
            <p:cNvSpPr>
              <a:spLocks noChangeShapeType="1"/>
            </p:cNvSpPr>
            <p:nvPr/>
          </p:nvSpPr>
          <p:spPr bwMode="auto">
            <a:xfrm rot="5400000">
              <a:off x="306" y="3055"/>
              <a:ext cx="182" cy="1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887" name="Oval 23"/>
          <p:cNvSpPr>
            <a:spLocks noChangeArrowheads="1"/>
          </p:cNvSpPr>
          <p:nvPr/>
        </p:nvSpPr>
        <p:spPr bwMode="auto">
          <a:xfrm>
            <a:off x="5486400" y="3124200"/>
            <a:ext cx="792163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64888" name="Oval 24"/>
          <p:cNvSpPr>
            <a:spLocks noChangeArrowheads="1"/>
          </p:cNvSpPr>
          <p:nvPr/>
        </p:nvSpPr>
        <p:spPr bwMode="auto">
          <a:xfrm>
            <a:off x="2819400" y="3124200"/>
            <a:ext cx="795338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64889" name="Oval 25"/>
          <p:cNvSpPr>
            <a:spLocks noChangeArrowheads="1"/>
          </p:cNvSpPr>
          <p:nvPr/>
        </p:nvSpPr>
        <p:spPr bwMode="auto">
          <a:xfrm>
            <a:off x="4191000" y="4267200"/>
            <a:ext cx="792163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64890" name="Oval 26"/>
          <p:cNvSpPr>
            <a:spLocks noChangeArrowheads="1"/>
          </p:cNvSpPr>
          <p:nvPr/>
        </p:nvSpPr>
        <p:spPr bwMode="auto">
          <a:xfrm>
            <a:off x="4924425" y="4343400"/>
            <a:ext cx="638175" cy="7810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=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 rot="226337">
            <a:off x="3810000" y="4572000"/>
            <a:ext cx="288925" cy="288925"/>
            <a:chOff x="305" y="3033"/>
            <a:chExt cx="182" cy="182"/>
          </a:xfrm>
        </p:grpSpPr>
        <p:sp>
          <p:nvSpPr>
            <p:cNvPr id="54294" name="Line 28"/>
            <p:cNvSpPr>
              <a:spLocks noChangeShapeType="1"/>
            </p:cNvSpPr>
            <p:nvPr/>
          </p:nvSpPr>
          <p:spPr bwMode="auto">
            <a:xfrm>
              <a:off x="305" y="3055"/>
              <a:ext cx="182" cy="1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95" name="Line 29"/>
            <p:cNvSpPr>
              <a:spLocks noChangeShapeType="1"/>
            </p:cNvSpPr>
            <p:nvPr/>
          </p:nvSpPr>
          <p:spPr bwMode="auto">
            <a:xfrm rot="5400000">
              <a:off x="306" y="3055"/>
              <a:ext cx="182" cy="1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894" name="Oval 30"/>
          <p:cNvSpPr>
            <a:spLocks noChangeArrowheads="1"/>
          </p:cNvSpPr>
          <p:nvPr/>
        </p:nvSpPr>
        <p:spPr bwMode="auto">
          <a:xfrm>
            <a:off x="5562600" y="4267200"/>
            <a:ext cx="792163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64895" name="Oval 31"/>
          <p:cNvSpPr>
            <a:spLocks noChangeArrowheads="1"/>
          </p:cNvSpPr>
          <p:nvPr/>
        </p:nvSpPr>
        <p:spPr bwMode="auto">
          <a:xfrm>
            <a:off x="2862263" y="4267200"/>
            <a:ext cx="795337" cy="819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4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6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6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4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4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 animBg="1"/>
      <p:bldP spid="164869" grpId="0"/>
      <p:bldP spid="164873" grpId="0" animBg="1"/>
      <p:bldP spid="164874" grpId="0" animBg="1"/>
      <p:bldP spid="164875" grpId="0" animBg="1"/>
      <p:bldP spid="164876" grpId="0"/>
      <p:bldP spid="164880" grpId="0" animBg="1"/>
      <p:bldP spid="164882" grpId="0" animBg="1"/>
      <p:bldP spid="164883" grpId="0"/>
      <p:bldP spid="164887" grpId="0" animBg="1"/>
      <p:bldP spid="164889" grpId="0" animBg="1"/>
      <p:bldP spid="164890" grpId="0"/>
      <p:bldP spid="16489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439</Words>
  <Application>Microsoft Office PowerPoint</Application>
  <PresentationFormat>Экран (4:3)</PresentationFormat>
  <Paragraphs>154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Мама</cp:lastModifiedBy>
  <cp:revision>41</cp:revision>
  <dcterms:created xsi:type="dcterms:W3CDTF">2014-11-02T14:46:06Z</dcterms:created>
  <dcterms:modified xsi:type="dcterms:W3CDTF">2014-11-09T19:08:54Z</dcterms:modified>
</cp:coreProperties>
</file>