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9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C471E-3EAF-495E-AFBD-862835256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63472E-3B22-4A8D-889A-A0D09438195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E1D3C7-5269-41C9-9B4E-E2F35E8D5C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Задача из учебника «Арифметика»</a:t>
            </a:r>
            <a:br>
              <a:rPr lang="ru-RU" sz="32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32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Леонтия Магницкого</a:t>
            </a:r>
            <a:endParaRPr lang="ru-RU" sz="3200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festival.1september.ru/articles/564248/img12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7"/>
          <a:stretch>
            <a:fillRect/>
          </a:stretch>
        </p:blipFill>
        <p:spPr bwMode="auto">
          <a:xfrm>
            <a:off x="214282" y="1285860"/>
            <a:ext cx="392909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57620" y="1357298"/>
            <a:ext cx="5000660" cy="228601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000" b="1" dirty="0" smtClean="0"/>
              <a:t>	</a:t>
            </a:r>
            <a:r>
              <a:rPr lang="ru-RU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Случися</a:t>
            </a:r>
            <a:r>
              <a:rPr lang="ru-RU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некоему человеку к стене </a:t>
            </a:r>
            <a:r>
              <a:rPr lang="ru-RU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лествицу</a:t>
            </a:r>
            <a:r>
              <a:rPr lang="ru-RU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 </a:t>
            </a:r>
            <a:r>
              <a:rPr lang="ru-RU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прибрати</a:t>
            </a:r>
            <a:r>
              <a:rPr lang="ru-RU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стены тоя же высота есть 117 стоп. И </a:t>
            </a:r>
            <a:r>
              <a:rPr lang="ru-RU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обрете</a:t>
            </a:r>
            <a:r>
              <a:rPr lang="ru-RU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лествицу</a:t>
            </a:r>
            <a:r>
              <a:rPr lang="ru-RU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долготою 125 стоп. И </a:t>
            </a:r>
            <a:r>
              <a:rPr lang="ru-RU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ведати</a:t>
            </a:r>
            <a:r>
              <a:rPr lang="ru-RU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хощет</a:t>
            </a:r>
            <a:r>
              <a:rPr lang="ru-RU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колико</a:t>
            </a:r>
            <a:r>
              <a:rPr lang="ru-RU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стоп сея </a:t>
            </a:r>
            <a:r>
              <a:rPr lang="ru-RU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лествици</a:t>
            </a:r>
            <a:r>
              <a:rPr lang="ru-RU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нижний конец от стены </a:t>
            </a:r>
            <a:r>
              <a:rPr lang="ru-RU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отстояти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sz="20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/>
          <a:stretch>
            <a:fillRect/>
          </a:stretch>
        </p:blipFill>
        <p:spPr bwMode="auto">
          <a:xfrm>
            <a:off x="5214942" y="3648114"/>
            <a:ext cx="3143272" cy="293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Древнерусская задача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Содержимое 6" descr="http://festival.1september.ru/articles/564248/img08.gif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" t="1786" r="1887" b="1786"/>
          <a:stretch>
            <a:fillRect/>
          </a:stretch>
        </p:blipFill>
        <p:spPr bwMode="auto">
          <a:xfrm>
            <a:off x="428596" y="1500174"/>
            <a:ext cx="364333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286248" y="1000108"/>
            <a:ext cx="4681542" cy="3071834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	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берегу реки рос тополь одинокий.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Вдруг ветра порыв его ствол надломал.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Бедный тополь упал. И угол прямой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течением реки его ствол составлял.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Запомни теперь, что в том месте река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четыре лишь фута была широка. 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Верхушка склонилась у края реки.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Осталось три фута всего от ствола, 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Прошу тебя, скоро теперь мне скажи: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тополя как велика высота?</a:t>
            </a:r>
          </a:p>
          <a:p>
            <a:endParaRPr lang="ru-RU" sz="18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3929066"/>
            <a:ext cx="3401515" cy="2763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643174" y="1428736"/>
            <a:ext cx="3857625" cy="4857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Над озером тихим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С полфута размером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Высился лотоса цвет.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Он рос одиноко,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И ветер порывом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Отнёс его в сторону.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 	Нет боле цветка над водой.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Нашёл же рыбак его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ранней весною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В двух футах от места, где рос.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Итак, предложу я вопрос: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“Как озера вода здесь глубока?”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7" y="214290"/>
            <a:ext cx="8286808" cy="920751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В древней Индии был обычай </a:t>
            </a:r>
            <a:br>
              <a:rPr lang="ru-RU" sz="32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</a:rPr>
            </a:br>
            <a:r>
              <a:rPr lang="ru-RU" sz="32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предлагать задачи в стихах</a:t>
            </a:r>
          </a:p>
        </p:txBody>
      </p:sp>
      <p:pic>
        <p:nvPicPr>
          <p:cNvPr id="22532" name="Picture 10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EAE9BB">
                <a:tint val="45000"/>
                <a:satMod val="400000"/>
              </a:srgbClr>
            </a:duotone>
            <a:lum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48"/>
          <a:stretch>
            <a:fillRect/>
          </a:stretch>
        </p:blipFill>
        <p:spPr bwMode="auto">
          <a:xfrm>
            <a:off x="142844" y="2571744"/>
            <a:ext cx="2871788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EAE9BB">
                <a:tint val="45000"/>
                <a:satMod val="400000"/>
              </a:srgbClr>
            </a:duotone>
            <a:lum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03"/>
          <a:stretch>
            <a:fillRect/>
          </a:stretch>
        </p:blipFill>
        <p:spPr bwMode="auto">
          <a:xfrm>
            <a:off x="6429388" y="1000108"/>
            <a:ext cx="24574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  <p:bldP spid="2253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</TotalTime>
  <Words>13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Constantia</vt:lpstr>
      <vt:lpstr>Times New Roman</vt:lpstr>
      <vt:lpstr>Wingdings 2</vt:lpstr>
      <vt:lpstr>Бумажная</vt:lpstr>
      <vt:lpstr>Задача из учебника «Арифметика»  Леонтия Магницкого</vt:lpstr>
      <vt:lpstr>Древнерусская задача</vt:lpstr>
      <vt:lpstr>В древней Индии был обычай  предлагать задачи в стихах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из учебника «Арифметика»  Леонтия Магницкого</dc:title>
  <dc:creator>Pochikaev</dc:creator>
  <cp:lastModifiedBy>SOKOLOVA ANNA</cp:lastModifiedBy>
  <cp:revision>12</cp:revision>
  <dcterms:created xsi:type="dcterms:W3CDTF">2010-12-20T12:45:26Z</dcterms:created>
  <dcterms:modified xsi:type="dcterms:W3CDTF">2014-11-16T05:52:39Z</dcterms:modified>
</cp:coreProperties>
</file>