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65657-99FB-4B63-BD57-566C6AA85E7F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C4BE9-FE6B-4363-8190-7D4BA4C27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099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Белое</a:t>
            </a:r>
            <a:r>
              <a:rPr lang="ru-RU" baseline="0" dirty="0" smtClean="0"/>
              <a:t> пространство под условием используется для решения на </a:t>
            </a:r>
            <a:r>
              <a:rPr lang="ru-RU" baseline="0" smtClean="0"/>
              <a:t>интерактивной доске.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C4BE9-FE6B-4363-8190-7D4BA4C27E6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5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11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8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1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62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62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6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0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1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36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9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20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2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/>
              <a:t>Задачи по теме</a:t>
            </a:r>
            <a:br>
              <a:rPr lang="ru-RU" sz="6000" b="1" dirty="0" smtClean="0"/>
            </a:br>
            <a:r>
              <a:rPr lang="ru-RU" sz="6000" b="1" dirty="0" smtClean="0"/>
              <a:t> «Смежные углы»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Геометрия 7 класс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Преподаватель </a:t>
            </a:r>
            <a:r>
              <a:rPr lang="ru-RU" sz="2400" dirty="0" err="1" smtClean="0">
                <a:solidFill>
                  <a:schemeClr val="tx1"/>
                </a:solidFill>
              </a:rPr>
              <a:t>Пыркова</a:t>
            </a:r>
            <a:r>
              <a:rPr lang="ru-RU" sz="2400" dirty="0" smtClean="0">
                <a:solidFill>
                  <a:schemeClr val="tx1"/>
                </a:solidFill>
              </a:rPr>
              <a:t> Галина Петровна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МБОУ СОШ №14 им. </a:t>
            </a:r>
            <a:r>
              <a:rPr lang="ru-RU" sz="2400" dirty="0" err="1" smtClean="0">
                <a:solidFill>
                  <a:schemeClr val="tx1"/>
                </a:solidFill>
              </a:rPr>
              <a:t>А.И.Покрышкина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Станица Кавказская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7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Задачи по теме  «Смежные углы»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Дано:</a:t>
            </a:r>
            <a:r>
              <a:rPr lang="en-US" sz="2800" dirty="0" smtClean="0"/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ABC </a:t>
            </a:r>
            <a:r>
              <a:rPr lang="ru-RU" sz="2800" dirty="0" smtClean="0">
                <a:sym typeface="Symbol"/>
              </a:rPr>
              <a:t>и</a:t>
            </a:r>
            <a:r>
              <a:rPr lang="ru-RU" sz="2800" baseline="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CBD </a:t>
            </a:r>
            <a:r>
              <a:rPr lang="ru-RU" sz="2800" dirty="0" smtClean="0">
                <a:sym typeface="Symbol"/>
              </a:rPr>
              <a:t>- смежные,</a:t>
            </a:r>
          </a:p>
          <a:p>
            <a:pPr marL="0" indent="0">
              <a:buNone/>
            </a:pPr>
            <a:r>
              <a:rPr lang="ru-RU" sz="2800" u="sng" dirty="0" smtClean="0"/>
              <a:t>           </a:t>
            </a:r>
            <a:r>
              <a:rPr lang="ru-RU" sz="2800" u="sng" dirty="0" smtClean="0">
                <a:sym typeface="Symbol"/>
              </a:rPr>
              <a:t></a:t>
            </a:r>
            <a:r>
              <a:rPr lang="en-US" sz="2800" u="sng" dirty="0" smtClean="0">
                <a:sym typeface="Symbol"/>
              </a:rPr>
              <a:t>ABC </a:t>
            </a:r>
            <a:r>
              <a:rPr lang="ru-RU" sz="2800" u="sng" dirty="0" smtClean="0">
                <a:sym typeface="Symbol"/>
              </a:rPr>
              <a:t>-</a:t>
            </a:r>
            <a:r>
              <a:rPr lang="ru-RU" sz="2800" u="sng" baseline="0" dirty="0" smtClean="0">
                <a:sym typeface="Symbol"/>
              </a:rPr>
              <a:t> </a:t>
            </a:r>
            <a:r>
              <a:rPr lang="ru-RU" sz="2800" u="sng" dirty="0" smtClean="0">
                <a:sym typeface="Symbol"/>
              </a:rPr>
              <a:t></a:t>
            </a:r>
            <a:r>
              <a:rPr lang="en-US" sz="2800" u="sng" dirty="0" smtClean="0">
                <a:sym typeface="Symbol"/>
              </a:rPr>
              <a:t>CBD </a:t>
            </a:r>
            <a:r>
              <a:rPr lang="ru-RU" sz="2800" u="sng" dirty="0" smtClean="0">
                <a:sym typeface="Symbol"/>
              </a:rPr>
              <a:t>=20</a:t>
            </a:r>
            <a:r>
              <a:rPr lang="en-US" sz="2800" u="sng" dirty="0" smtClean="0">
                <a:sym typeface="Symbol"/>
              </a:rPr>
              <a:t>         </a:t>
            </a:r>
            <a:endParaRPr lang="ru-RU" sz="2800" u="sng" dirty="0" smtClean="0">
              <a:sym typeface="Symbol"/>
            </a:endParaRPr>
          </a:p>
          <a:p>
            <a:pPr marL="0" indent="0">
              <a:buNone/>
            </a:pPr>
            <a:r>
              <a:rPr lang="ru-RU" sz="2800" dirty="0" smtClean="0">
                <a:sym typeface="Symbol"/>
              </a:rPr>
              <a:t>Найдите:  </a:t>
            </a:r>
            <a:r>
              <a:rPr lang="en-US" sz="2800" dirty="0" smtClean="0">
                <a:sym typeface="Symbol"/>
              </a:rPr>
              <a:t>ABC </a:t>
            </a:r>
            <a:r>
              <a:rPr lang="ru-RU" sz="2800" dirty="0" smtClean="0">
                <a:sym typeface="Symbol"/>
              </a:rPr>
              <a:t>и</a:t>
            </a:r>
            <a:r>
              <a:rPr lang="ru-RU" sz="2800" baseline="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CBD 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369458" y="1510109"/>
            <a:ext cx="2808312" cy="1768262"/>
            <a:chOff x="323528" y="908720"/>
            <a:chExt cx="2808312" cy="1768262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467544" y="2132856"/>
              <a:ext cx="26642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434027" y="908720"/>
              <a:ext cx="977733" cy="12241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23528" y="227687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/>
                <a:t>А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75656" y="2276872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/>
                <a:t>В</a:t>
              </a:r>
              <a:endParaRPr lang="ru-RU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411760" y="2276872"/>
              <a:ext cx="3465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D</a:t>
              </a:r>
              <a:endParaRPr lang="ru-RU" sz="2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8425" y="908720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</a:t>
              </a:r>
              <a:endParaRPr lang="ru-RU" sz="2000" b="1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1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1156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Задачи по теме  «Смежные углы»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Дано:</a:t>
            </a:r>
            <a:r>
              <a:rPr lang="en-US" sz="2800" dirty="0" smtClean="0"/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KLM </a:t>
            </a:r>
            <a:r>
              <a:rPr lang="ru-RU" sz="2800" dirty="0" smtClean="0">
                <a:sym typeface="Symbol"/>
              </a:rPr>
              <a:t>и</a:t>
            </a:r>
            <a:r>
              <a:rPr lang="ru-RU" sz="2800" baseline="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MLN </a:t>
            </a:r>
            <a:r>
              <a:rPr lang="ru-RU" sz="2800" dirty="0" smtClean="0">
                <a:sym typeface="Symbol"/>
              </a:rPr>
              <a:t>- смежные,</a:t>
            </a:r>
          </a:p>
          <a:p>
            <a:pPr marL="0" indent="0">
              <a:buNone/>
            </a:pPr>
            <a:r>
              <a:rPr lang="ru-RU" sz="2800" u="sng" dirty="0" smtClean="0"/>
              <a:t>           </a:t>
            </a:r>
            <a:r>
              <a:rPr lang="ru-RU" sz="2800" u="sng" dirty="0" smtClean="0">
                <a:sym typeface="Symbol"/>
              </a:rPr>
              <a:t></a:t>
            </a:r>
            <a:r>
              <a:rPr lang="en-US" sz="2800" u="sng" dirty="0" smtClean="0">
                <a:sym typeface="Symbol"/>
              </a:rPr>
              <a:t> KLM = 3</a:t>
            </a:r>
            <a:r>
              <a:rPr lang="ru-RU" sz="2800" u="sng" baseline="0" dirty="0" smtClean="0">
                <a:sym typeface="Symbol"/>
              </a:rPr>
              <a:t> </a:t>
            </a:r>
            <a:r>
              <a:rPr lang="ru-RU" sz="2800" u="sng" dirty="0" smtClean="0">
                <a:sym typeface="Symbol"/>
              </a:rPr>
              <a:t></a:t>
            </a:r>
            <a:r>
              <a:rPr lang="en-US" sz="2800" u="sng" dirty="0" smtClean="0">
                <a:sym typeface="Symbol"/>
              </a:rPr>
              <a:t> MLN               </a:t>
            </a:r>
            <a:endParaRPr lang="ru-RU" sz="2800" u="sng" dirty="0" smtClean="0">
              <a:sym typeface="Symbol"/>
            </a:endParaRPr>
          </a:p>
          <a:p>
            <a:pPr marL="0" indent="0">
              <a:buNone/>
            </a:pPr>
            <a:r>
              <a:rPr lang="ru-RU" sz="2800" dirty="0" smtClean="0">
                <a:sym typeface="Symbol"/>
              </a:rPr>
              <a:t>Найдите: </a:t>
            </a:r>
            <a:r>
              <a:rPr lang="en-US" sz="2800" dirty="0" smtClean="0">
                <a:sym typeface="Symbol"/>
              </a:rPr>
              <a:t>KLM </a:t>
            </a:r>
            <a:r>
              <a:rPr lang="ru-RU" sz="2800" dirty="0" smtClean="0">
                <a:sym typeface="Symbol"/>
              </a:rPr>
              <a:t>и</a:t>
            </a:r>
            <a:r>
              <a:rPr lang="ru-RU" sz="2800" baseline="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MLN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369458" y="1484784"/>
            <a:ext cx="2984803" cy="1798503"/>
            <a:chOff x="369458" y="1484784"/>
            <a:chExt cx="2984803" cy="1798503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513474" y="2734245"/>
              <a:ext cx="26642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734559" y="1710164"/>
              <a:ext cx="1446261" cy="10240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69458" y="287826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K</a:t>
              </a:r>
              <a:endParaRPr lang="ru-RU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34559" y="2883177"/>
              <a:ext cx="2936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</a:t>
              </a:r>
              <a:endParaRPr lang="ru-RU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01279" y="2883177"/>
              <a:ext cx="3529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N</a:t>
              </a:r>
              <a:endParaRPr lang="ru-RU" sz="2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01586" y="1484784"/>
              <a:ext cx="40908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M</a:t>
              </a:r>
              <a:endParaRPr lang="ru-RU" sz="2000" b="1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2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2914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Задачи по теме  «Смежные углы»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Дано:</a:t>
            </a:r>
            <a:r>
              <a:rPr lang="en-US" sz="2800" dirty="0" smtClean="0"/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PQR </a:t>
            </a:r>
            <a:r>
              <a:rPr lang="ru-RU" sz="2800" dirty="0" smtClean="0">
                <a:sym typeface="Symbol"/>
              </a:rPr>
              <a:t>и</a:t>
            </a:r>
            <a:r>
              <a:rPr lang="ru-RU" sz="2800" baseline="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RQS </a:t>
            </a:r>
            <a:r>
              <a:rPr lang="ru-RU" sz="2800" dirty="0" smtClean="0">
                <a:sym typeface="Symbol"/>
              </a:rPr>
              <a:t>- смежные,</a:t>
            </a:r>
          </a:p>
          <a:p>
            <a:pPr marL="0" indent="0">
              <a:buNone/>
            </a:pPr>
            <a:r>
              <a:rPr lang="ru-RU" sz="2800" u="sng" dirty="0" smtClean="0"/>
              <a:t>           </a:t>
            </a:r>
            <a:r>
              <a:rPr lang="ru-RU" sz="2800" u="sng" dirty="0" smtClean="0">
                <a:sym typeface="Symbol"/>
              </a:rPr>
              <a:t></a:t>
            </a:r>
            <a:r>
              <a:rPr lang="en-US" sz="2800" u="sng" dirty="0" smtClean="0">
                <a:sym typeface="Symbol"/>
              </a:rPr>
              <a:t> RQS = 0</a:t>
            </a:r>
            <a:r>
              <a:rPr lang="ru-RU" sz="2800" u="sng" dirty="0" smtClean="0">
                <a:sym typeface="Symbol"/>
              </a:rPr>
              <a:t>,8</a:t>
            </a:r>
            <a:r>
              <a:rPr lang="ru-RU" sz="2800" u="sng" baseline="0" dirty="0" smtClean="0">
                <a:sym typeface="Symbol"/>
              </a:rPr>
              <a:t> </a:t>
            </a:r>
            <a:r>
              <a:rPr lang="ru-RU" sz="2800" u="sng" dirty="0" smtClean="0">
                <a:sym typeface="Symbol"/>
              </a:rPr>
              <a:t></a:t>
            </a:r>
            <a:r>
              <a:rPr lang="en-US" sz="2800" u="sng" dirty="0" smtClean="0">
                <a:sym typeface="Symbol"/>
              </a:rPr>
              <a:t> PQR               </a:t>
            </a:r>
            <a:endParaRPr lang="ru-RU" sz="2800" u="sng" dirty="0" smtClean="0">
              <a:sym typeface="Symbol"/>
            </a:endParaRPr>
          </a:p>
          <a:p>
            <a:pPr marL="0" indent="0">
              <a:buNone/>
            </a:pPr>
            <a:r>
              <a:rPr lang="ru-RU" sz="2800" dirty="0" smtClean="0">
                <a:sym typeface="Symbol"/>
              </a:rPr>
              <a:t>Найдите: </a:t>
            </a:r>
            <a:r>
              <a:rPr lang="en-US" sz="2800" dirty="0" smtClean="0">
                <a:sym typeface="Symbol"/>
              </a:rPr>
              <a:t>RQS </a:t>
            </a:r>
            <a:r>
              <a:rPr lang="ru-RU" sz="2800" dirty="0" smtClean="0">
                <a:sym typeface="Symbol"/>
              </a:rPr>
              <a:t>и</a:t>
            </a:r>
            <a:r>
              <a:rPr lang="ru-RU" sz="2800" baseline="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PQR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69458" y="1484784"/>
            <a:ext cx="2938315" cy="1798503"/>
            <a:chOff x="369458" y="1484784"/>
            <a:chExt cx="2938315" cy="1798503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513474" y="2734245"/>
              <a:ext cx="26642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734559" y="1484784"/>
              <a:ext cx="667027" cy="1249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69458" y="287826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P</a:t>
              </a:r>
              <a:endParaRPr lang="ru-RU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54061" y="2878261"/>
              <a:ext cx="3609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Q</a:t>
              </a:r>
              <a:endParaRPr lang="ru-RU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01279" y="2883177"/>
              <a:ext cx="3064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S</a:t>
              </a:r>
              <a:endParaRPr lang="ru-RU" sz="2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40143" y="1484784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R</a:t>
              </a:r>
              <a:endParaRPr lang="ru-RU" sz="2000" b="1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</a:t>
            </a:r>
            <a:r>
              <a:rPr lang="en-US" sz="3200" b="1" dirty="0"/>
              <a:t>3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7486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Задачи по теме  «Смежные углы»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Дано:</a:t>
            </a:r>
            <a:r>
              <a:rPr lang="en-US" sz="2800" dirty="0" smtClean="0"/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(ab) </a:t>
            </a:r>
            <a:r>
              <a:rPr lang="ru-RU" sz="2800" dirty="0" smtClean="0">
                <a:sym typeface="Symbol"/>
              </a:rPr>
              <a:t>и</a:t>
            </a:r>
            <a:r>
              <a:rPr lang="ru-RU" sz="2800" baseline="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dirty="0" err="1" smtClean="0">
                <a:sym typeface="Symbol"/>
              </a:rPr>
              <a:t>bc</a:t>
            </a:r>
            <a:r>
              <a:rPr lang="en-US" sz="2800" dirty="0" smtClean="0">
                <a:sym typeface="Symbol"/>
              </a:rPr>
              <a:t>) </a:t>
            </a:r>
            <a:r>
              <a:rPr lang="ru-RU" sz="2800" dirty="0" smtClean="0">
                <a:sym typeface="Symbol"/>
              </a:rPr>
              <a:t>- смежные,</a:t>
            </a:r>
          </a:p>
          <a:p>
            <a:pPr marL="0" indent="0">
              <a:buNone/>
            </a:pPr>
            <a:r>
              <a:rPr lang="ru-RU" sz="2800" u="sng" dirty="0" smtClean="0"/>
              <a:t>           </a:t>
            </a:r>
            <a:r>
              <a:rPr lang="ru-RU" sz="2800" u="sng" dirty="0" smtClean="0">
                <a:sym typeface="Symbol"/>
              </a:rPr>
              <a:t></a:t>
            </a:r>
            <a:r>
              <a:rPr lang="en-US" sz="2800" u="sng" dirty="0" smtClean="0">
                <a:sym typeface="Symbol"/>
              </a:rPr>
              <a:t> (</a:t>
            </a:r>
            <a:r>
              <a:rPr lang="en-US" sz="2800" u="sng" dirty="0" err="1" smtClean="0">
                <a:sym typeface="Symbol"/>
              </a:rPr>
              <a:t>bc</a:t>
            </a:r>
            <a:r>
              <a:rPr lang="en-US" sz="2800" u="sng" dirty="0" smtClean="0">
                <a:sym typeface="Symbol"/>
              </a:rPr>
              <a:t>) </a:t>
            </a:r>
            <a:r>
              <a:rPr lang="ru-RU" sz="2800" u="sng" dirty="0" smtClean="0">
                <a:sym typeface="Symbol"/>
              </a:rPr>
              <a:t>:</a:t>
            </a:r>
            <a:r>
              <a:rPr lang="en-US" sz="2800" u="sng" dirty="0" smtClean="0">
                <a:sym typeface="Symbol"/>
              </a:rPr>
              <a:t> </a:t>
            </a:r>
            <a:r>
              <a:rPr lang="ru-RU" sz="2800" u="sng" dirty="0" smtClean="0">
                <a:sym typeface="Symbol"/>
              </a:rPr>
              <a:t></a:t>
            </a:r>
            <a:r>
              <a:rPr lang="en-US" sz="2800" u="sng" dirty="0" smtClean="0">
                <a:sym typeface="Symbol"/>
              </a:rPr>
              <a:t> </a:t>
            </a:r>
            <a:r>
              <a:rPr lang="ru-RU" sz="2800" u="sng" dirty="0" smtClean="0">
                <a:sym typeface="Symbol"/>
              </a:rPr>
              <a:t>(</a:t>
            </a:r>
            <a:r>
              <a:rPr lang="en-US" sz="2800" u="sng" dirty="0" smtClean="0">
                <a:sym typeface="Symbol"/>
              </a:rPr>
              <a:t>ab) = 4</a:t>
            </a:r>
            <a:r>
              <a:rPr lang="ru-RU" sz="2800" u="sng" dirty="0" smtClean="0">
                <a:sym typeface="Symbol"/>
              </a:rPr>
              <a:t> : 5</a:t>
            </a:r>
            <a:r>
              <a:rPr lang="en-US" sz="2800" u="sng" dirty="0" smtClean="0">
                <a:sym typeface="Symbol"/>
              </a:rPr>
              <a:t>               </a:t>
            </a:r>
            <a:endParaRPr lang="ru-RU" sz="2800" u="sng" dirty="0" smtClean="0">
              <a:sym typeface="Symbol"/>
            </a:endParaRPr>
          </a:p>
          <a:p>
            <a:pPr marL="0" indent="0">
              <a:buNone/>
            </a:pPr>
            <a:r>
              <a:rPr lang="ru-RU" sz="2800" dirty="0" smtClean="0">
                <a:sym typeface="Symbol"/>
              </a:rPr>
              <a:t>Найдите: </a:t>
            </a:r>
            <a:r>
              <a:rPr lang="en-US" sz="2800" dirty="0" smtClean="0">
                <a:sym typeface="Symbol"/>
              </a:rPr>
              <a:t>(ab) </a:t>
            </a:r>
            <a:r>
              <a:rPr lang="ru-RU" sz="2800" dirty="0" smtClean="0">
                <a:sym typeface="Symbol"/>
              </a:rPr>
              <a:t>и</a:t>
            </a:r>
            <a:r>
              <a:rPr lang="ru-RU" sz="2800" baseline="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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dirty="0" err="1" smtClean="0">
                <a:sym typeface="Symbol"/>
              </a:rPr>
              <a:t>bc</a:t>
            </a:r>
            <a:r>
              <a:rPr lang="en-US" sz="2800" dirty="0" smtClean="0">
                <a:sym typeface="Symbol"/>
              </a:rPr>
              <a:t>) 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369458" y="1340823"/>
            <a:ext cx="2923889" cy="1942464"/>
            <a:chOff x="369458" y="1340823"/>
            <a:chExt cx="2923889" cy="194246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513474" y="2734245"/>
              <a:ext cx="26642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734559" y="1484784"/>
              <a:ext cx="667027" cy="1249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69458" y="2878261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a</a:t>
              </a:r>
              <a:endParaRPr lang="ru-RU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01279" y="2883177"/>
              <a:ext cx="292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</a:t>
              </a:r>
              <a:endParaRPr lang="ru-RU" sz="2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83768" y="1340823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b</a:t>
              </a:r>
              <a:endParaRPr lang="ru-RU" sz="2000" b="1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</a:t>
            </a:r>
            <a:r>
              <a:rPr lang="en-US" sz="3200" b="1" dirty="0" smtClean="0"/>
              <a:t>4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18025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187</Words>
  <Application>Microsoft Office PowerPoint</Application>
  <PresentationFormat>Экран (4:3)</PresentationFormat>
  <Paragraphs>41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Задачи по теме  «Смежные углы»</vt:lpstr>
      <vt:lpstr>Задачи по теме  «Смежные углы»</vt:lpstr>
      <vt:lpstr>Задачи по теме  «Смежные углы»</vt:lpstr>
      <vt:lpstr>Задачи по теме  «Смежные углы»</vt:lpstr>
      <vt:lpstr>Задачи по теме  «Смежные углы»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21</cp:revision>
  <dcterms:created xsi:type="dcterms:W3CDTF">2014-11-08T07:47:44Z</dcterms:created>
  <dcterms:modified xsi:type="dcterms:W3CDTF">2014-11-09T09:54:43Z</dcterms:modified>
</cp:coreProperties>
</file>