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1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8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1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62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2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6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0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1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6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9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20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AADA-701C-49D8-B782-60E8B103EF5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4FD5-7059-45B2-BC3C-57CCA4638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2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Задачи по теме</a:t>
            </a:r>
            <a:br>
              <a:rPr lang="ru-RU" sz="4800" b="1" dirty="0" smtClean="0"/>
            </a:br>
            <a:r>
              <a:rPr lang="ru-RU" sz="4800" b="1" dirty="0" smtClean="0"/>
              <a:t> </a:t>
            </a:r>
            <a:r>
              <a:rPr lang="ru-RU" sz="4800" b="1" dirty="0" smtClean="0"/>
              <a:t>«Признаки параллельности прямых»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Геометрия 7 класс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Преподаватель </a:t>
            </a:r>
            <a:r>
              <a:rPr lang="ru-RU" sz="2400" dirty="0" err="1" smtClean="0">
                <a:solidFill>
                  <a:schemeClr val="tx1"/>
                </a:solidFill>
              </a:rPr>
              <a:t>Пыркова</a:t>
            </a:r>
            <a:r>
              <a:rPr lang="ru-RU" sz="2400" dirty="0" smtClean="0">
                <a:solidFill>
                  <a:schemeClr val="tx1"/>
                </a:solidFill>
              </a:rPr>
              <a:t> Галина Петровна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МБОУ СОШ №14 им. </a:t>
            </a:r>
            <a:r>
              <a:rPr lang="ru-RU" sz="2400" dirty="0" err="1" smtClean="0">
                <a:solidFill>
                  <a:schemeClr val="tx1"/>
                </a:solidFill>
              </a:rPr>
              <a:t>А.И.Покрышкина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Станица Кавказская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7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9</a:t>
            </a:r>
            <a:endParaRPr lang="ru-RU" sz="32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2210223" y="2996953"/>
            <a:ext cx="777601" cy="259228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>
            <a:off x="343953" y="2924944"/>
            <a:ext cx="2835743" cy="2592287"/>
            <a:chOff x="343953" y="2924944"/>
            <a:chExt cx="2835743" cy="2592287"/>
          </a:xfrm>
        </p:grpSpPr>
        <p:sp>
          <p:nvSpPr>
            <p:cNvPr id="18" name="TextBox 17"/>
            <p:cNvSpPr txBox="1"/>
            <p:nvPr/>
          </p:nvSpPr>
          <p:spPr>
            <a:xfrm>
              <a:off x="2502984" y="3028890"/>
              <a:ext cx="31771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Y</a:t>
              </a:r>
              <a:endParaRPr lang="ru-RU" sz="2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3953" y="4926758"/>
              <a:ext cx="3577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O</a:t>
              </a:r>
              <a:endParaRPr lang="ru-RU" sz="20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2087" y="3081942"/>
              <a:ext cx="32573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X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8595" y="4885092"/>
              <a:ext cx="30649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Z</a:t>
              </a:r>
              <a:endParaRPr lang="ru-RU" sz="2000" b="1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445985" y="4869160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467544" y="3501008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004667" y="3429000"/>
              <a:ext cx="0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539552" y="2924944"/>
              <a:ext cx="777601" cy="2592287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755576" y="3501008"/>
              <a:ext cx="2088232" cy="1368152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1605184" y="4797152"/>
              <a:ext cx="0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914952" y="4005064"/>
              <a:ext cx="2006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905326" y="4085456"/>
              <a:ext cx="2006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571136" y="4068688"/>
              <a:ext cx="2006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2561510" y="4149080"/>
              <a:ext cx="2006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586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10</a:t>
            </a:r>
            <a:endParaRPr lang="ru-RU" sz="3200" b="1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343953" y="2924944"/>
            <a:ext cx="2835743" cy="2664296"/>
            <a:chOff x="343953" y="2924944"/>
            <a:chExt cx="2835743" cy="2664296"/>
          </a:xfrm>
        </p:grpSpPr>
        <p:sp>
          <p:nvSpPr>
            <p:cNvPr id="18" name="TextBox 17"/>
            <p:cNvSpPr txBox="1"/>
            <p:nvPr/>
          </p:nvSpPr>
          <p:spPr>
            <a:xfrm>
              <a:off x="2502984" y="3028890"/>
              <a:ext cx="30649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S</a:t>
              </a:r>
              <a:endParaRPr lang="ru-RU" sz="2000" b="1" dirty="0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210223" y="2996953"/>
              <a:ext cx="777601" cy="2592287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43953" y="4926758"/>
              <a:ext cx="3513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U</a:t>
              </a:r>
              <a:endParaRPr lang="ru-RU" sz="20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2087" y="3081942"/>
              <a:ext cx="32893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R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8595" y="4885092"/>
              <a:ext cx="31130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T</a:t>
              </a:r>
              <a:endParaRPr lang="ru-RU" sz="2000" b="1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445985" y="4869160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467544" y="3501008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539552" y="2924944"/>
              <a:ext cx="777601" cy="2592287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755576" y="3501008"/>
              <a:ext cx="2088232" cy="1368152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1403648" y="4365104"/>
              <a:ext cx="7200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 flipV="1">
              <a:off x="1115616" y="3501008"/>
              <a:ext cx="1296144" cy="1368152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2123728" y="3861048"/>
              <a:ext cx="7200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587999" y="3733001"/>
              <a:ext cx="3577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O</a:t>
              </a:r>
              <a:endParaRPr lang="ru-RU" sz="2000" b="1" dirty="0"/>
            </a:p>
          </p:txBody>
        </p:sp>
        <p:sp>
          <p:nvSpPr>
            <p:cNvPr id="9" name="Дуга 8"/>
            <p:cNvSpPr/>
            <p:nvPr/>
          </p:nvSpPr>
          <p:spPr>
            <a:xfrm>
              <a:off x="684154" y="4500272"/>
              <a:ext cx="360040" cy="360040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Дуга 36"/>
            <p:cNvSpPr/>
            <p:nvPr/>
          </p:nvSpPr>
          <p:spPr>
            <a:xfrm rot="10430969">
              <a:off x="2526846" y="3517567"/>
              <a:ext cx="360040" cy="360040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595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1</a:t>
            </a:r>
            <a:endParaRPr lang="ru-RU" sz="32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556519" y="2470282"/>
            <a:ext cx="2911300" cy="2355359"/>
            <a:chOff x="556519" y="2470282"/>
            <a:chExt cx="2911300" cy="2355359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627033" y="3027138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1619672" y="2492896"/>
              <a:ext cx="1169374" cy="232782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204359" y="2470282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45295" y="4425531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b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14839" y="2570215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a</a:t>
              </a:r>
              <a:endParaRPr lang="ru-RU" sz="2000" b="1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56519" y="4328638"/>
              <a:ext cx="26642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Дуга 11"/>
            <p:cNvSpPr/>
            <p:nvPr/>
          </p:nvSpPr>
          <p:spPr>
            <a:xfrm>
              <a:off x="1753048" y="3928528"/>
              <a:ext cx="597346" cy="849928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Дуга 15"/>
            <p:cNvSpPr/>
            <p:nvPr/>
          </p:nvSpPr>
          <p:spPr>
            <a:xfrm rot="11869110">
              <a:off x="2081055" y="2796518"/>
              <a:ext cx="699172" cy="683849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39372" y="3928528"/>
              <a:ext cx="5469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70</a:t>
              </a:r>
              <a:r>
                <a:rPr lang="en-US" sz="2000" b="1" dirty="0" smtClean="0">
                  <a:sym typeface="Symbol"/>
                </a:rPr>
                <a:t></a:t>
              </a:r>
              <a:endParaRPr lang="ru-RU" sz="2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90350" y="3027138"/>
              <a:ext cx="5469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70</a:t>
              </a:r>
              <a:r>
                <a:rPr lang="en-US" sz="2000" b="1" dirty="0" smtClean="0">
                  <a:sym typeface="Symbol"/>
                </a:rPr>
                <a:t></a:t>
              </a:r>
              <a:endParaRPr lang="ru-RU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464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2</a:t>
            </a:r>
            <a:endParaRPr lang="ru-RU" sz="32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608661" y="1709016"/>
            <a:ext cx="2750038" cy="3016128"/>
            <a:chOff x="608661" y="1709016"/>
            <a:chExt cx="2750038" cy="301612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627033" y="2132856"/>
              <a:ext cx="2679524" cy="8942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2058742" y="1937716"/>
              <a:ext cx="0" cy="26878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74727" y="1909071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a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68813" y="3393712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</a:t>
              </a:r>
              <a:endParaRPr lang="ru-RU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25644" y="1709016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</a:t>
              </a:r>
              <a:endParaRPr lang="ru-RU" sz="2000" b="1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608661" y="3823754"/>
              <a:ext cx="2750038" cy="9013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Дуга 11"/>
            <p:cNvSpPr/>
            <p:nvPr/>
          </p:nvSpPr>
          <p:spPr>
            <a:xfrm>
              <a:off x="1674727" y="3861048"/>
              <a:ext cx="730756" cy="508584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Дуга 15"/>
            <p:cNvSpPr/>
            <p:nvPr/>
          </p:nvSpPr>
          <p:spPr>
            <a:xfrm rot="4772460">
              <a:off x="1508940" y="2171667"/>
              <a:ext cx="898653" cy="669190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65900" y="3516961"/>
              <a:ext cx="5469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70</a:t>
              </a:r>
              <a:r>
                <a:rPr lang="en-US" sz="2000" b="1" dirty="0" smtClean="0">
                  <a:sym typeface="Symbol"/>
                </a:rPr>
                <a:t></a:t>
              </a:r>
              <a:endParaRPr lang="ru-RU" sz="2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68871" y="2561708"/>
              <a:ext cx="6767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110</a:t>
              </a:r>
              <a:r>
                <a:rPr lang="en-US" sz="2000" b="1" dirty="0" smtClean="0">
                  <a:sym typeface="Symbol"/>
                </a:rPr>
                <a:t></a:t>
              </a:r>
              <a:endParaRPr lang="ru-RU" sz="2000" b="1" dirty="0"/>
            </a:p>
          </p:txBody>
        </p:sp>
        <p:sp>
          <p:nvSpPr>
            <p:cNvPr id="17" name="Дуга 16"/>
            <p:cNvSpPr/>
            <p:nvPr/>
          </p:nvSpPr>
          <p:spPr>
            <a:xfrm>
              <a:off x="1568959" y="3787218"/>
              <a:ext cx="924672" cy="643544"/>
            </a:xfrm>
            <a:prstGeom prst="arc">
              <a:avLst>
                <a:gd name="adj1" fmla="val 16200000"/>
                <a:gd name="adj2" fmla="val 56157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624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1510" y="352672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</a:t>
            </a:r>
            <a:endParaRPr lang="ru-RU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3</a:t>
            </a:r>
            <a:endParaRPr lang="ru-RU" sz="32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467544" y="1967650"/>
            <a:ext cx="2942810" cy="3045526"/>
            <a:chOff x="467544" y="1967650"/>
            <a:chExt cx="2942810" cy="304552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467544" y="3110782"/>
              <a:ext cx="2679524" cy="8942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2555776" y="2160100"/>
              <a:ext cx="0" cy="26878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827584" y="4613066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</a:t>
              </a:r>
              <a:endParaRPr lang="ru-RU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81418" y="26087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B</a:t>
              </a:r>
              <a:endParaRPr lang="ru-RU" sz="2000" b="1" dirty="0"/>
            </a:p>
          </p:txBody>
        </p:sp>
        <p:sp>
          <p:nvSpPr>
            <p:cNvPr id="12" name="Дуга 11"/>
            <p:cNvSpPr/>
            <p:nvPr/>
          </p:nvSpPr>
          <p:spPr>
            <a:xfrm rot="11171156">
              <a:off x="984177" y="3609548"/>
              <a:ext cx="700252" cy="508584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1281532" y="2183674"/>
              <a:ext cx="0" cy="26878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27584" y="2183674"/>
              <a:ext cx="4090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</a:t>
              </a:r>
              <a:endParaRPr lang="ru-RU" sz="20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02794" y="4397042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K</a:t>
              </a:r>
              <a:endParaRPr lang="ru-RU" sz="20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02794" y="1967650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N</a:t>
              </a:r>
              <a:endParaRPr lang="ru-RU" sz="20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13382" y="3373247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C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75658" y="3244914"/>
              <a:ext cx="3577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O</a:t>
              </a:r>
              <a:endParaRPr lang="ru-RU" sz="2000" b="1" dirty="0"/>
            </a:p>
          </p:txBody>
        </p:sp>
        <p:sp>
          <p:nvSpPr>
            <p:cNvPr id="28" name="Дуга 27"/>
            <p:cNvSpPr/>
            <p:nvPr/>
          </p:nvSpPr>
          <p:spPr>
            <a:xfrm rot="11171156">
              <a:off x="2207833" y="3206646"/>
              <a:ext cx="700252" cy="508584"/>
            </a:xfrm>
            <a:prstGeom prst="arc">
              <a:avLst>
                <a:gd name="adj1" fmla="val 16200000"/>
                <a:gd name="adj2" fmla="val 69869"/>
              </a:avLst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4531" y="3954325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ym typeface="Symbol"/>
                </a:rPr>
                <a:t></a:t>
              </a:r>
              <a:endParaRPr lang="ru-RU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93182" y="3501008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ym typeface="Symbol"/>
                </a:rPr>
                <a:t></a:t>
              </a:r>
              <a:endParaRPr lang="ru-RU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44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4</a:t>
            </a:r>
            <a:endParaRPr lang="ru-RU" sz="3200" b="1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467544" y="1983619"/>
            <a:ext cx="2808312" cy="2887925"/>
            <a:chOff x="467544" y="1983619"/>
            <a:chExt cx="2808312" cy="2887925"/>
          </a:xfrm>
        </p:grpSpPr>
        <p:sp>
          <p:nvSpPr>
            <p:cNvPr id="18" name="TextBox 17"/>
            <p:cNvSpPr txBox="1"/>
            <p:nvPr/>
          </p:nvSpPr>
          <p:spPr>
            <a:xfrm>
              <a:off x="869184" y="1983619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</a:t>
              </a:r>
              <a:endParaRPr lang="ru-RU" sz="2000" b="1" dirty="0"/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467544" y="4005064"/>
              <a:ext cx="277834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1281532" y="2183674"/>
              <a:ext cx="0" cy="26878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827386" y="2254139"/>
              <a:ext cx="393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</a:t>
              </a:r>
              <a:endParaRPr lang="ru-RU" sz="20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72828" y="4005064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n</a:t>
              </a:r>
              <a:endParaRPr lang="ru-RU" sz="2000" b="1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97514" y="2708920"/>
              <a:ext cx="277834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Группа 13"/>
            <p:cNvGrpSpPr/>
            <p:nvPr/>
          </p:nvGrpSpPr>
          <p:grpSpPr>
            <a:xfrm>
              <a:off x="1259632" y="2708920"/>
              <a:ext cx="288032" cy="288032"/>
              <a:chOff x="1403648" y="2852936"/>
              <a:chExt cx="288032" cy="288032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691680" y="2852936"/>
                <a:ext cx="0" cy="28803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403648" y="3140968"/>
                <a:ext cx="279648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Группа 31"/>
            <p:cNvGrpSpPr/>
            <p:nvPr/>
          </p:nvGrpSpPr>
          <p:grpSpPr>
            <a:xfrm>
              <a:off x="1259632" y="4005064"/>
              <a:ext cx="288032" cy="288032"/>
              <a:chOff x="1403648" y="2852936"/>
              <a:chExt cx="288032" cy="288032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691680" y="2852936"/>
                <a:ext cx="0" cy="28803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1403648" y="3140968"/>
                <a:ext cx="279648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869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отрезков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 smtClean="0"/>
              <a:t>5</a:t>
            </a:r>
            <a:endParaRPr lang="ru-RU" sz="3200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51520" y="2236802"/>
            <a:ext cx="2896788" cy="2200310"/>
            <a:chOff x="251520" y="2236802"/>
            <a:chExt cx="2896788" cy="2200310"/>
          </a:xfrm>
          <a:solidFill>
            <a:schemeClr val="bg1"/>
          </a:solidFill>
        </p:grpSpPr>
        <p:sp>
          <p:nvSpPr>
            <p:cNvPr id="18" name="TextBox 17"/>
            <p:cNvSpPr txBox="1"/>
            <p:nvPr/>
          </p:nvSpPr>
          <p:spPr>
            <a:xfrm>
              <a:off x="786680" y="2236802"/>
              <a:ext cx="328936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B</a:t>
              </a:r>
              <a:endParaRPr lang="ru-RU" sz="2000" b="1" dirty="0"/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467544" y="4005064"/>
              <a:ext cx="201622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467544" y="2654249"/>
              <a:ext cx="648072" cy="135081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827386" y="2236802"/>
              <a:ext cx="320922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C</a:t>
              </a:r>
              <a:endParaRPr lang="ru-RU" sz="2000" b="1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115616" y="2636912"/>
              <a:ext cx="201622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2483768" y="2636912"/>
              <a:ext cx="648072" cy="135081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1520" y="4037002"/>
              <a:ext cx="340158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A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92226" y="4037002"/>
              <a:ext cx="34657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</a:t>
              </a:r>
              <a:endParaRPr lang="ru-RU" sz="2000" b="1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1105133" y="2636912"/>
              <a:ext cx="1349895" cy="1328082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Дуга 10"/>
            <p:cNvSpPr/>
            <p:nvPr/>
          </p:nvSpPr>
          <p:spPr bwMode="auto">
            <a:xfrm rot="4550163">
              <a:off x="1132393" y="2461988"/>
              <a:ext cx="432048" cy="488087"/>
            </a:xfrm>
            <a:prstGeom prst="arc">
              <a:avLst/>
            </a:prstGeom>
            <a:grpFill/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Дуга 28"/>
            <p:cNvSpPr/>
            <p:nvPr/>
          </p:nvSpPr>
          <p:spPr bwMode="auto">
            <a:xfrm rot="4550163">
              <a:off x="1132393" y="2461987"/>
              <a:ext cx="432048" cy="488087"/>
            </a:xfrm>
            <a:prstGeom prst="arc">
              <a:avLst/>
            </a:prstGeom>
            <a:grpFill/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 bwMode="auto">
            <a:xfrm rot="14361476">
              <a:off x="2019683" y="3639216"/>
              <a:ext cx="432048" cy="488087"/>
            </a:xfrm>
            <a:prstGeom prst="arc">
              <a:avLst/>
            </a:prstGeom>
            <a:grpFill/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449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Дуга 54"/>
          <p:cNvSpPr/>
          <p:nvPr/>
        </p:nvSpPr>
        <p:spPr bwMode="auto">
          <a:xfrm rot="15735822">
            <a:off x="2037947" y="3749602"/>
            <a:ext cx="599126" cy="467584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 bwMode="auto">
          <a:xfrm rot="5178357">
            <a:off x="683718" y="3802004"/>
            <a:ext cx="527614" cy="410187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 bwMode="auto">
          <a:xfrm rot="5178357">
            <a:off x="727161" y="3851014"/>
            <a:ext cx="411375" cy="316779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 bwMode="auto">
          <a:xfrm rot="9490679">
            <a:off x="1391399" y="2739556"/>
            <a:ext cx="378401" cy="427482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отрезков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</a:t>
            </a:r>
            <a:r>
              <a:rPr lang="en-US" sz="3200" b="1" dirty="0"/>
              <a:t>6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473434" y="2176396"/>
            <a:ext cx="30168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</a:t>
            </a:r>
            <a:endParaRPr lang="ru-RU" sz="20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86680" y="4005064"/>
            <a:ext cx="1697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786680" y="2636912"/>
            <a:ext cx="848544" cy="136815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96175" y="541139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L</a:t>
            </a:r>
            <a:endParaRPr lang="ru-RU" sz="20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1635224" y="2636912"/>
            <a:ext cx="837819" cy="13681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4837" y="3764388"/>
            <a:ext cx="30970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</a:t>
            </a:r>
            <a:endParaRPr lang="ru-R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587401" y="3764388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K</a:t>
            </a:r>
            <a:endParaRPr lang="ru-RU" sz="20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1637902" y="2636912"/>
            <a:ext cx="23883" cy="2664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Дуга 29"/>
          <p:cNvSpPr/>
          <p:nvPr/>
        </p:nvSpPr>
        <p:spPr bwMode="auto">
          <a:xfrm rot="20450477">
            <a:off x="1551545" y="4611725"/>
            <a:ext cx="432048" cy="488087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786680" y="4005065"/>
            <a:ext cx="863163" cy="12788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661785" y="4005064"/>
            <a:ext cx="811258" cy="1296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 bwMode="auto">
          <a:xfrm rot="15735822">
            <a:off x="2121021" y="3801609"/>
            <a:ext cx="465850" cy="363570"/>
          </a:xfrm>
          <a:prstGeom prst="arc">
            <a:avLst/>
          </a:prstGeom>
          <a:solidFill>
            <a:schemeClr val="bg1"/>
          </a:solidFill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8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отрезков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smtClean="0"/>
              <a:t>Задача </a:t>
            </a:r>
            <a:r>
              <a:rPr lang="ru-RU" sz="3200" b="1" dirty="0" smtClean="0"/>
              <a:t>7</a:t>
            </a:r>
            <a:endParaRPr lang="ru-RU" sz="32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64837" y="2176396"/>
            <a:ext cx="2648294" cy="3635110"/>
            <a:chOff x="264837" y="2176396"/>
            <a:chExt cx="2648294" cy="3635110"/>
          </a:xfrm>
        </p:grpSpPr>
        <p:sp>
          <p:nvSpPr>
            <p:cNvPr id="55" name="Дуга 54"/>
            <p:cNvSpPr/>
            <p:nvPr/>
          </p:nvSpPr>
          <p:spPr bwMode="auto">
            <a:xfrm rot="15735822">
              <a:off x="2037947" y="3749602"/>
              <a:ext cx="599126" cy="467584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Дуга 39"/>
            <p:cNvSpPr/>
            <p:nvPr/>
          </p:nvSpPr>
          <p:spPr bwMode="auto">
            <a:xfrm rot="5178357">
              <a:off x="683718" y="3802004"/>
              <a:ext cx="527614" cy="410187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Дуга 47"/>
            <p:cNvSpPr/>
            <p:nvPr/>
          </p:nvSpPr>
          <p:spPr bwMode="auto">
            <a:xfrm rot="5178357">
              <a:off x="727161" y="3851014"/>
              <a:ext cx="411375" cy="316779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Дуга 31"/>
            <p:cNvSpPr/>
            <p:nvPr/>
          </p:nvSpPr>
          <p:spPr bwMode="auto">
            <a:xfrm rot="9490679">
              <a:off x="1391399" y="2739556"/>
              <a:ext cx="378401" cy="427482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73434" y="2176396"/>
              <a:ext cx="30168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F</a:t>
              </a:r>
              <a:endParaRPr lang="ru-RU" sz="2000" b="1" dirty="0"/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786680" y="4005064"/>
              <a:ext cx="16970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786680" y="2636912"/>
              <a:ext cx="848544" cy="136815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96175" y="5411396"/>
              <a:ext cx="2936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</a:t>
              </a:r>
              <a:endParaRPr lang="ru-RU" sz="2000" b="1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1635224" y="2636912"/>
              <a:ext cx="837819" cy="136815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64837" y="3764388"/>
              <a:ext cx="3097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E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87401" y="3764388"/>
              <a:ext cx="32573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K</a:t>
              </a:r>
              <a:endParaRPr lang="ru-RU" sz="2000" b="1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1637902" y="2636912"/>
              <a:ext cx="23883" cy="26642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Дуга 29"/>
            <p:cNvSpPr/>
            <p:nvPr/>
          </p:nvSpPr>
          <p:spPr bwMode="auto">
            <a:xfrm rot="20450477">
              <a:off x="1551545" y="4611725"/>
              <a:ext cx="432048" cy="488087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786680" y="4005065"/>
              <a:ext cx="863163" cy="12788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1661785" y="4005064"/>
              <a:ext cx="811258" cy="12961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Дуга 34"/>
            <p:cNvSpPr/>
            <p:nvPr/>
          </p:nvSpPr>
          <p:spPr bwMode="auto">
            <a:xfrm rot="15735822">
              <a:off x="2121021" y="3801609"/>
              <a:ext cx="465850" cy="363570"/>
            </a:xfrm>
            <a:prstGeom prst="arc">
              <a:avLst/>
            </a:prstGeom>
            <a:solidFill>
              <a:schemeClr val="bg1"/>
            </a:solidFill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4340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9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3521149" y="1268760"/>
            <a:ext cx="516565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Найдите пар</a:t>
            </a:r>
            <a:r>
              <a:rPr lang="ru-RU" sz="2800" dirty="0"/>
              <a:t>у</a:t>
            </a:r>
            <a:r>
              <a:rPr lang="ru-RU" sz="2800" dirty="0" smtClean="0"/>
              <a:t> параллельных прямых и докажите их параллельность</a:t>
            </a:r>
            <a:r>
              <a:rPr lang="ru-RU" sz="2800" dirty="0" smtClean="0">
                <a:sym typeface="Symbol"/>
              </a:rPr>
              <a:t>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837" y="900009"/>
            <a:ext cx="1728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Задача 8</a:t>
            </a:r>
            <a:endParaRPr lang="ru-RU" sz="3200" b="1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343953" y="2996952"/>
            <a:ext cx="2835743" cy="2329916"/>
            <a:chOff x="343953" y="2996952"/>
            <a:chExt cx="2835743" cy="2329916"/>
          </a:xfrm>
        </p:grpSpPr>
        <p:sp>
          <p:nvSpPr>
            <p:cNvPr id="18" name="TextBox 17"/>
            <p:cNvSpPr txBox="1"/>
            <p:nvPr/>
          </p:nvSpPr>
          <p:spPr>
            <a:xfrm>
              <a:off x="2267744" y="2996952"/>
              <a:ext cx="328936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B</a:t>
              </a:r>
              <a:endParaRPr lang="ru-RU" sz="2000" b="1" dirty="0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827584" y="3140968"/>
              <a:ext cx="2085547" cy="2160241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43953" y="4926758"/>
              <a:ext cx="2936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</a:t>
              </a:r>
              <a:endParaRPr lang="ru-RU" sz="2000" b="1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1033761" y="3323365"/>
              <a:ext cx="1879370" cy="197784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67544" y="2996952"/>
              <a:ext cx="34015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A</a:t>
              </a:r>
              <a:endParaRPr lang="ru-RU" sz="20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9136" y="4926758"/>
              <a:ext cx="32573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K</a:t>
              </a:r>
              <a:endParaRPr lang="ru-RU" sz="2000" b="1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445985" y="4869160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467544" y="3501008"/>
              <a:ext cx="271215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152703" y="4057747"/>
              <a:ext cx="35779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O</a:t>
              </a:r>
              <a:endParaRPr lang="ru-RU" sz="2000" b="1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2152703" y="3789040"/>
              <a:ext cx="115041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547664" y="4437112"/>
              <a:ext cx="115041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1437869" y="3717032"/>
              <a:ext cx="12952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1475656" y="3789040"/>
              <a:ext cx="12952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2172437" y="4509120"/>
              <a:ext cx="12952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H="1">
              <a:off x="2210224" y="4581128"/>
              <a:ext cx="129528" cy="14401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44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199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Задачи по теме  «Признаки параллельности прямых»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  <vt:lpstr>Признаки параллельности прямых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2014-11-08T07:47:44Z</dcterms:created>
  <dcterms:modified xsi:type="dcterms:W3CDTF">2014-11-09T09:52:40Z</dcterms:modified>
</cp:coreProperties>
</file>