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66" r:id="rId3"/>
    <p:sldId id="269" r:id="rId4"/>
    <p:sldId id="267" r:id="rId5"/>
    <p:sldId id="256" r:id="rId6"/>
    <p:sldId id="257" r:id="rId7"/>
    <p:sldId id="258" r:id="rId8"/>
    <p:sldId id="259" r:id="rId9"/>
    <p:sldId id="260" r:id="rId10"/>
    <p:sldId id="262" r:id="rId11"/>
    <p:sldId id="268" r:id="rId12"/>
    <p:sldId id="265" r:id="rId13"/>
    <p:sldId id="263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-quilibrium.ru/uploads/posts/2012-10/1350043617_x_d6b72fe1.jp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svschool3.grodno.by/foto/nedelya_proforientacii/uchitel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z1941.mskzapad.ru/images/cms/data/risunki/chtec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oipkro.kostroma.ru/BuyR/ChBor/ych/13/_w/ucheniki_w450_h468_jpg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lassdream.com/admin/updata/1313757150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11453.vk.com/u8620368/-14/x_d64f1269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obzor.lt/images/news/6/2011_08_17/pic8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36576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и ученик должны сотрудничать под единым девизом: “Знать – уметь – творить – хотеть самосовершенствоваться и </a:t>
            </a:r>
            <a:r>
              <a:rPr lang="ru-RU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самореализовываться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”.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http://www.e-quilibrium.ru/uploads/posts/2012-10/1350043617_x_d6b72f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"/>
            <a:ext cx="3962400" cy="2951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38862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обладает большими возможностями в практическом, образовательном и воспитательном отношениях.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http://i89.carguru.ru/70/13/61370/59/1188959/48521796_20_1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0"/>
            <a:ext cx="2819400" cy="3053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0386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Роль учителя в процессе подготовки и проведения игры меняется. На начальной стадии работы учитель активно контролирует деятельность учащихся, но постепенно он становится только наблюдателем.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58" name="Picture 2" descr="http://www.svschool3.grodno.by/foto/nedelya_proforientacii/uchit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599" y="0"/>
            <a:ext cx="3469999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81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2672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Конечной целью любой ролевой игры на уроках английского языка является получение новых знаний и отработка их до навыков.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1746" name="Picture 2" descr="http://coz1941.mskzapad.ru/images/cms/data/risunki/chte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0"/>
            <a:ext cx="2667000" cy="27637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ru-RU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олевая</a:t>
            </a:r>
            <a:r>
              <a:rPr lang="ru-RU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игра </a:t>
            </a:r>
            <a:endParaRPr lang="en-US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является очень перспективной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формой обучения, так как она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способствует созданию благоприятного психологического климата на уроке;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усиливает мотивацию и активизирует деятельность учащихся;</a:t>
            </a:r>
          </a:p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даёт возможность использовать имеющиеся знания, опыт, навыки общения в разных ситуациях.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CARD №1</a:t>
            </a:r>
            <a:endParaRPr lang="ru-RU" sz="3600" b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b="1" u="sng" dirty="0" smtClean="0"/>
              <a:t>Theme: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ASKING THE WAY</a:t>
            </a:r>
            <a:endParaRPr lang="ru-RU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3600" b="1" u="sng" dirty="0" smtClean="0"/>
              <a:t>Task: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Make Up a Dialogue And Act It Out.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b="1" u="sng" dirty="0" smtClean="0"/>
              <a:t>Roles: </a:t>
            </a:r>
            <a:r>
              <a:rPr lang="en-US" sz="3600" b="1" dirty="0" smtClean="0">
                <a:solidFill>
                  <a:srgbClr val="C00000"/>
                </a:solidFill>
              </a:rPr>
              <a:t>1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3600" b="1" dirty="0" smtClean="0">
                <a:solidFill>
                  <a:srgbClr val="C00000"/>
                </a:solidFill>
              </a:rPr>
              <a:t>  pupil – English tourist</a:t>
            </a: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dirty="0" smtClean="0"/>
              <a:t>            </a:t>
            </a:r>
            <a:r>
              <a:rPr lang="en-US" sz="3600" b="1" dirty="0" smtClean="0">
                <a:solidFill>
                  <a:srgbClr val="00B050"/>
                </a:solidFill>
              </a:rPr>
              <a:t>2</a:t>
            </a:r>
            <a:r>
              <a:rPr lang="en-US" sz="3600" b="1" baseline="30000" dirty="0" smtClean="0">
                <a:solidFill>
                  <a:srgbClr val="00B050"/>
                </a:solidFill>
              </a:rPr>
              <a:t>nd</a:t>
            </a:r>
            <a:r>
              <a:rPr lang="en-US" sz="3600" b="1" dirty="0" smtClean="0">
                <a:solidFill>
                  <a:srgbClr val="00B050"/>
                </a:solidFill>
              </a:rPr>
              <a:t> – Russian citizen</a:t>
            </a:r>
            <a:endParaRPr lang="ru-RU" sz="3600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Ведущая педагогическая идея– развитие речевых способностей учащихся будет наиболее оптимальным в ситуации применения учителем на уроках английского языка  игровых технологий.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игр на уроках иностранного языка помогает учителю глубже раскрыть личностный потенциал каждого ученика, его положительные личные качества, сохранить и укрепить учебную мотивацию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выступает как эффективное средство создания мотива к иноязычному диалогическому общению; способствует реализации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деятельностного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подхода в обучении иностранному языку, когда в центре внимания находится ученик со своими интересами и потребностями.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791200" cy="68580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–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речевая, игровая и учебная деятельности одновременно.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914400" cy="1752600"/>
          </a:xfrm>
        </p:spPr>
        <p:txBody>
          <a:bodyPr/>
          <a:lstStyle/>
          <a:p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Picture 2" descr="http://www.koipkro.kostroma.ru/BuyR/ChBor/ych/13/_w/ucheniki_w450_h468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2057400"/>
            <a:ext cx="292608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Ролевую игру можно расценивать как самую точную модель общения.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9698" name="Picture 2" descr="http://classdream.com/admin/updata/13137571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200400"/>
            <a:ext cx="337566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48000"/>
            <a:ext cx="9144000" cy="38100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обладает большими возможностями мотивационно-побудительного плана.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8674" name="Picture 2" descr="http://im7-tub-ru.yandex.net/i?id=412446386-7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0"/>
            <a:ext cx="1664208" cy="2971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2672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предполагает усиление личностной сопричастности ко всему происходящему.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650" name="Picture 2" descr="http://cs11453.vk.com/u8620368/-14/x_d64f126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28600"/>
            <a:ext cx="3048000" cy="23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038600"/>
          </a:xfr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Ролевая игра способствует формированию учебного сотрудничества и партнёрства.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626" name="Picture 2" descr="http://www.obzor.lt/images/news/6/2011_08_17/pic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0"/>
            <a:ext cx="2673668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282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Ролевая игра –   это речевая, игровая и учебная деятельности одновременно.</vt:lpstr>
      <vt:lpstr>Слайд 6</vt:lpstr>
      <vt:lpstr>Слайд 7</vt:lpstr>
      <vt:lpstr>Слайд 8</vt:lpstr>
      <vt:lpstr> </vt:lpstr>
      <vt:lpstr>Слайд 10</vt:lpstr>
      <vt:lpstr>Слайд 11</vt:lpstr>
      <vt:lpstr> 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18</cp:revision>
  <dcterms:modified xsi:type="dcterms:W3CDTF">2013-03-31T16:09:39Z</dcterms:modified>
</cp:coreProperties>
</file>