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74" r:id="rId4"/>
    <p:sldId id="260" r:id="rId5"/>
    <p:sldId id="275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16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33C712D-B2CC-427B-BA60-4BF163C0BC9B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F96E6FA-E68D-44D2-A32F-D3AC59557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712D-B2CC-427B-BA60-4BF163C0BC9B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E6FA-E68D-44D2-A32F-D3AC59557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712D-B2CC-427B-BA60-4BF163C0BC9B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E6FA-E68D-44D2-A32F-D3AC59557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33C712D-B2CC-427B-BA60-4BF163C0BC9B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E6FA-E68D-44D2-A32F-D3AC59557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33C712D-B2CC-427B-BA60-4BF163C0BC9B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F96E6FA-E68D-44D2-A32F-D3AC59557FC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33C712D-B2CC-427B-BA60-4BF163C0BC9B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F96E6FA-E68D-44D2-A32F-D3AC59557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33C712D-B2CC-427B-BA60-4BF163C0BC9B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F96E6FA-E68D-44D2-A32F-D3AC59557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712D-B2CC-427B-BA60-4BF163C0BC9B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E6FA-E68D-44D2-A32F-D3AC59557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33C712D-B2CC-427B-BA60-4BF163C0BC9B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F96E6FA-E68D-44D2-A32F-D3AC59557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33C712D-B2CC-427B-BA60-4BF163C0BC9B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F96E6FA-E68D-44D2-A32F-D3AC59557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33C712D-B2CC-427B-BA60-4BF163C0BC9B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F96E6FA-E68D-44D2-A32F-D3AC59557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33C712D-B2CC-427B-BA60-4BF163C0BC9B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F96E6FA-E68D-44D2-A32F-D3AC59557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85800"/>
          </a:xfrm>
          <a:noFill/>
        </p:spPr>
        <p:txBody>
          <a:bodyPr/>
          <a:lstStyle/>
          <a:p>
            <a:pPr algn="ctr" eaLnBrk="1" hangingPunct="1"/>
            <a:r>
              <a:rPr lang="ru-RU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ГБОУ </a:t>
            </a:r>
            <a:r>
              <a:rPr lang="ru-RU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СПО КТТ</a:t>
            </a:r>
            <a:endParaRPr lang="ru-RU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457200" y="6134100"/>
            <a:ext cx="822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 dirty="0" err="1" smtClean="0"/>
              <a:t>Клинцы</a:t>
            </a:r>
            <a:r>
              <a:rPr lang="ru-RU" b="1" dirty="0" smtClean="0"/>
              <a:t>, 2014 г.</a:t>
            </a:r>
            <a:endParaRPr lang="ru-RU" b="1" dirty="0"/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214282" y="1412776"/>
            <a:ext cx="8548718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Дисциплина: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«Компьютерная графика»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latin typeface="Arial" pitchFamily="34" charset="0"/>
                <a:cs typeface="Arial" pitchFamily="34" charset="0"/>
              </a:rPr>
              <a:t>Тема занятия:</a:t>
            </a:r>
            <a:br>
              <a:rPr lang="ru-RU" sz="2400" b="1" dirty="0"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latin typeface="Arial" pitchFamily="34" charset="0"/>
                <a:cs typeface="Arial" pitchFamily="34" charset="0"/>
              </a:rPr>
              <a:t>«Трехмерное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моделирование в системе компьютерного черчения КОМПАС»</a:t>
            </a:r>
          </a:p>
          <a:p>
            <a:pPr algn="ctr"/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Преподаватель: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Федорищенко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Александр Дмитриевич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/>
          </p:nvPr>
        </p:nvSpPr>
        <p:spPr>
          <a:xfrm>
            <a:off x="215898" y="0"/>
            <a:ext cx="8569325" cy="5188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Алгоритм построения модели втулки</a:t>
            </a:r>
          </a:p>
        </p:txBody>
      </p:sp>
      <p:sp>
        <p:nvSpPr>
          <p:cNvPr id="9221" name="TextBox 6"/>
          <p:cNvSpPr txBox="1">
            <a:spLocks noChangeArrowheads="1"/>
          </p:cNvSpPr>
          <p:nvPr/>
        </p:nvSpPr>
        <p:spPr bwMode="auto">
          <a:xfrm>
            <a:off x="508483" y="620688"/>
            <a:ext cx="800105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Выбираем для построения эскиза Плоскость XY. Нажимаем кнопку Эскиз</a:t>
            </a:r>
          </a:p>
        </p:txBody>
      </p:sp>
      <p:pic>
        <p:nvPicPr>
          <p:cNvPr id="9222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7504" y="1772816"/>
            <a:ext cx="8483014" cy="412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ctrTitle"/>
          </p:nvPr>
        </p:nvSpPr>
        <p:spPr>
          <a:xfrm>
            <a:off x="287321" y="0"/>
            <a:ext cx="8569325" cy="51944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Алгоритм построения модели втулки</a:t>
            </a:r>
          </a:p>
        </p:txBody>
      </p:sp>
      <p:sp>
        <p:nvSpPr>
          <p:cNvPr id="10245" name="TextBox 6"/>
          <p:cNvSpPr txBox="1">
            <a:spLocks noChangeArrowheads="1"/>
          </p:cNvSpPr>
          <p:nvPr/>
        </p:nvSpPr>
        <p:spPr bwMode="auto">
          <a:xfrm>
            <a:off x="491978" y="620688"/>
            <a:ext cx="81439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В плоскости XY троим две концентрические окружности  и прямоугольник.</a:t>
            </a:r>
          </a:p>
        </p:txBody>
      </p:sp>
      <p:pic>
        <p:nvPicPr>
          <p:cNvPr id="10246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728" y="1427540"/>
            <a:ext cx="5742400" cy="474512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ctrTitle"/>
          </p:nvPr>
        </p:nvSpPr>
        <p:spPr>
          <a:xfrm>
            <a:off x="323528" y="116632"/>
            <a:ext cx="8569325" cy="5188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Алгоритм построения модели втулки</a:t>
            </a:r>
          </a:p>
        </p:txBody>
      </p:sp>
      <p:sp>
        <p:nvSpPr>
          <p:cNvPr id="11269" name="TextBox 6"/>
          <p:cNvSpPr txBox="1">
            <a:spLocks noChangeArrowheads="1"/>
          </p:cNvSpPr>
          <p:nvPr/>
        </p:nvSpPr>
        <p:spPr bwMode="auto">
          <a:xfrm>
            <a:off x="785786" y="764704"/>
            <a:ext cx="750095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В итоге долен поучится эскиз, представленные на рисунке</a:t>
            </a:r>
          </a:p>
        </p:txBody>
      </p:sp>
      <p:pic>
        <p:nvPicPr>
          <p:cNvPr id="11270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9236" y="1772816"/>
            <a:ext cx="8534058" cy="4134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ctrTitle"/>
          </p:nvPr>
        </p:nvSpPr>
        <p:spPr>
          <a:xfrm>
            <a:off x="323528" y="29154"/>
            <a:ext cx="8569325" cy="5188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Алгоритм построения модели втулки</a:t>
            </a:r>
          </a:p>
        </p:txBody>
      </p:sp>
      <p:sp>
        <p:nvSpPr>
          <p:cNvPr id="12293" name="TextBox 6"/>
          <p:cNvSpPr txBox="1">
            <a:spLocks noChangeArrowheads="1"/>
          </p:cNvSpPr>
          <p:nvPr/>
        </p:nvSpPr>
        <p:spPr bwMode="auto">
          <a:xfrm>
            <a:off x="683568" y="764704"/>
            <a:ext cx="75723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Завершаем построение эскиза, нажав кнопку Эскиз</a:t>
            </a:r>
          </a:p>
        </p:txBody>
      </p:sp>
      <p:pic>
        <p:nvPicPr>
          <p:cNvPr id="12294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19" y="1656756"/>
            <a:ext cx="8643561" cy="4172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287338" y="0"/>
            <a:ext cx="8569325" cy="52001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Алгоритм построения модели втулки</a:t>
            </a:r>
          </a:p>
        </p:txBody>
      </p:sp>
      <p:sp>
        <p:nvSpPr>
          <p:cNvPr id="13317" name="TextBox 6"/>
          <p:cNvSpPr txBox="1">
            <a:spLocks noChangeArrowheads="1"/>
          </p:cNvSpPr>
          <p:nvPr/>
        </p:nvSpPr>
        <p:spPr bwMode="auto">
          <a:xfrm>
            <a:off x="642911" y="692696"/>
            <a:ext cx="78581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Выполняем операцию выдавливания эскиза (расстояние выдавливания соответствует длине втулке 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H,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выбираем произвольно).</a:t>
            </a:r>
          </a:p>
        </p:txBody>
      </p:sp>
      <p:pic>
        <p:nvPicPr>
          <p:cNvPr id="13318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096" y="2132856"/>
            <a:ext cx="8127809" cy="389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323528" y="116632"/>
            <a:ext cx="8569325" cy="51944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Алгоритм построения модели втулки</a:t>
            </a:r>
          </a:p>
        </p:txBody>
      </p:sp>
      <p:sp>
        <p:nvSpPr>
          <p:cNvPr id="14341" name="TextBox 6"/>
          <p:cNvSpPr txBox="1">
            <a:spLocks noChangeArrowheads="1"/>
          </p:cNvSpPr>
          <p:nvPr/>
        </p:nvSpPr>
        <p:spPr bwMode="auto">
          <a:xfrm>
            <a:off x="835127" y="836712"/>
            <a:ext cx="77867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Переходим в полутоновый режим</a:t>
            </a:r>
          </a:p>
        </p:txBody>
      </p:sp>
      <p:pic>
        <p:nvPicPr>
          <p:cNvPr id="14342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738" y="1700808"/>
            <a:ext cx="8460006" cy="415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ctrTitle"/>
          </p:nvPr>
        </p:nvSpPr>
        <p:spPr>
          <a:xfrm>
            <a:off x="315207" y="260648"/>
            <a:ext cx="8569325" cy="51887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Алгоритм построения модели втулки</a:t>
            </a:r>
          </a:p>
        </p:txBody>
      </p:sp>
      <p:sp>
        <p:nvSpPr>
          <p:cNvPr id="15365" name="TextBox 6"/>
          <p:cNvSpPr txBox="1">
            <a:spLocks noChangeArrowheads="1"/>
          </p:cNvSpPr>
          <p:nvPr/>
        </p:nvSpPr>
        <p:spPr bwMode="auto">
          <a:xfrm>
            <a:off x="785786" y="908720"/>
            <a:ext cx="750095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В инструментальной панели 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"Редактирование детали"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нажимаем кнопку 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"Фаска" 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и задаем параметры фаски 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Сх45</a:t>
            </a:r>
            <a:r>
              <a:rPr lang="ru-RU" sz="2400" b="1" baseline="30000" dirty="0">
                <a:latin typeface="Arial" pitchFamily="34" charset="0"/>
                <a:cs typeface="Arial" pitchFamily="34" charset="0"/>
              </a:rPr>
              <a:t>0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6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6491" y="2276872"/>
            <a:ext cx="8379547" cy="4059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/>
          </p:nvPr>
        </p:nvSpPr>
        <p:spPr>
          <a:xfrm>
            <a:off x="322071" y="260648"/>
            <a:ext cx="8569325" cy="59202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Алгоритм построения модели втулки</a:t>
            </a:r>
          </a:p>
        </p:txBody>
      </p:sp>
      <p:sp>
        <p:nvSpPr>
          <p:cNvPr id="16389" name="TextBox 6"/>
          <p:cNvSpPr txBox="1">
            <a:spLocks noChangeArrowheads="1"/>
          </p:cNvSpPr>
          <p:nvPr/>
        </p:nvSpPr>
        <p:spPr bwMode="auto">
          <a:xfrm>
            <a:off x="641941" y="1052736"/>
            <a:ext cx="79295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Получаем и сохраняем заданную модель втулки</a:t>
            </a:r>
          </a:p>
        </p:txBody>
      </p:sp>
      <p:pic>
        <p:nvPicPr>
          <p:cNvPr id="16390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5978" y="1988840"/>
            <a:ext cx="8681511" cy="4206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714488"/>
            <a:ext cx="8229600" cy="3090068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sz="44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599286" y="0"/>
            <a:ext cx="7772400" cy="8572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Основные понятия</a:t>
            </a:r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571473" y="1071562"/>
            <a:ext cx="8215370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2400" b="1" i="1" dirty="0" smtClean="0"/>
              <a:t>Деталь – </a:t>
            </a:r>
            <a:r>
              <a:rPr lang="ru-RU" sz="2400" i="1" dirty="0" smtClean="0"/>
              <a:t>это модель, созданная из однородного материала без применения сборочных операций (файл детали имеет расширение .m3d)</a:t>
            </a:r>
          </a:p>
          <a:p>
            <a:pPr eaLnBrk="1" hangingPunct="1">
              <a:defRPr/>
            </a:pPr>
            <a:endParaRPr lang="ru-RU" sz="2400" b="1" i="1" dirty="0" smtClean="0"/>
          </a:p>
          <a:p>
            <a:pPr eaLnBrk="1" hangingPunct="1">
              <a:defRPr/>
            </a:pPr>
            <a:endParaRPr lang="ru-RU" sz="2400" b="1" i="1" dirty="0" smtClean="0"/>
          </a:p>
          <a:p>
            <a:pPr eaLnBrk="1" hangingPunct="1">
              <a:defRPr/>
            </a:pPr>
            <a:endParaRPr lang="ru-RU" sz="2400" b="1" i="1" dirty="0"/>
          </a:p>
          <a:p>
            <a:pPr eaLnBrk="1" hangingPunct="1">
              <a:defRPr/>
            </a:pPr>
            <a:endParaRPr lang="ru-RU" sz="2400" b="1" i="1" dirty="0" smtClean="0"/>
          </a:p>
          <a:p>
            <a:pPr eaLnBrk="1" hangingPunct="1">
              <a:defRPr/>
            </a:pPr>
            <a:endParaRPr lang="ru-RU" sz="2400" b="1" i="1" dirty="0" smtClean="0"/>
          </a:p>
          <a:p>
            <a:pPr eaLnBrk="1" hangingPunct="1">
              <a:defRPr/>
            </a:pPr>
            <a:r>
              <a:rPr lang="ru-RU" sz="2400" b="1" i="1" dirty="0" smtClean="0"/>
              <a:t>Сборка</a:t>
            </a:r>
            <a:r>
              <a:rPr lang="ru-RU" sz="2400" dirty="0" smtClean="0"/>
              <a:t> – это модель, созданная из различных деталей с применением сборочных операций (файл сборки имеет расширение .a3d)</a:t>
            </a:r>
          </a:p>
          <a:p>
            <a:pPr eaLnBrk="1" hangingPunct="1">
              <a:defRPr/>
            </a:pPr>
            <a:endParaRPr lang="ru-RU" sz="1600" dirty="0" smtClean="0"/>
          </a:p>
          <a:p>
            <a:pPr eaLnBrk="1" hangingPunct="1">
              <a:defRPr/>
            </a:pPr>
            <a:endParaRPr lang="ru-RU" sz="16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2675" y="4849151"/>
            <a:ext cx="2674168" cy="1860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2675" y="2020062"/>
            <a:ext cx="2592288" cy="193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336704"/>
          </a:xfrm>
        </p:spPr>
        <p:txBody>
          <a:bodyPr>
            <a:normAutofit fontScale="70000" lnSpcReduction="20000"/>
          </a:bodyPr>
          <a:lstStyle/>
          <a:p>
            <a:pPr marL="64008" indent="450000">
              <a:buNone/>
              <a:defRPr/>
            </a:pPr>
            <a:r>
              <a:rPr lang="ru-RU" sz="3400" b="1" i="1" dirty="0">
                <a:latin typeface="Arial" pitchFamily="34" charset="0"/>
                <a:cs typeface="Arial" pitchFamily="34" charset="0"/>
              </a:rPr>
              <a:t>Дерево построения  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– это представленная в графическом виде последовательность объектов, составляющих модель.</a:t>
            </a:r>
          </a:p>
          <a:p>
            <a:pPr marL="64008" indent="450000">
              <a:buNone/>
              <a:defRPr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В дереве построения детали отображаются:</a:t>
            </a:r>
          </a:p>
          <a:p>
            <a:pPr marL="457200" indent="-457200">
              <a:defRPr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обозначение начала координат;</a:t>
            </a:r>
          </a:p>
          <a:p>
            <a:pPr marL="457200" indent="-457200">
              <a:defRPr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плоскости;</a:t>
            </a:r>
          </a:p>
          <a:p>
            <a:pPr marL="457200" indent="-457200">
              <a:defRPr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оси;</a:t>
            </a:r>
          </a:p>
          <a:p>
            <a:pPr marL="457200" indent="-457200">
              <a:defRPr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пространственные кривые;</a:t>
            </a:r>
          </a:p>
          <a:p>
            <a:pPr marL="457200" indent="-457200">
              <a:defRPr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поверхности;</a:t>
            </a:r>
          </a:p>
          <a:p>
            <a:pPr marL="457200" indent="-457200">
              <a:defRPr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условные обозначения;</a:t>
            </a:r>
          </a:p>
          <a:p>
            <a:pPr marL="457200" indent="-457200">
              <a:defRPr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эскизы;</a:t>
            </a:r>
          </a:p>
          <a:p>
            <a:pPr marL="457200" indent="-457200">
              <a:defRPr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операции с объектами. </a:t>
            </a:r>
            <a:endParaRPr lang="ru-RU" sz="3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defRPr/>
            </a:pPr>
            <a:endParaRPr lang="ru-RU" sz="3400" dirty="0">
              <a:latin typeface="Arial" pitchFamily="34" charset="0"/>
              <a:cs typeface="Arial" pitchFamily="34" charset="0"/>
            </a:endParaRPr>
          </a:p>
          <a:p>
            <a:pPr marL="64008" indent="450000">
              <a:buNone/>
              <a:defRPr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Все тела можно разделить на две большие группы:</a:t>
            </a:r>
          </a:p>
          <a:p>
            <a:pPr marL="64008" indent="450000">
              <a:buNone/>
              <a:defRPr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1.  Многогранник – тело, ограниченное плоскими поверхностями;</a:t>
            </a:r>
          </a:p>
          <a:p>
            <a:pPr marL="64008" indent="450000">
              <a:buNone/>
              <a:defRPr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2.  Тело вращения – тело, ограниченное кривыми поверхностями.</a:t>
            </a:r>
          </a:p>
          <a:p>
            <a:pPr marL="6400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72013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685799" y="260648"/>
            <a:ext cx="7772400" cy="66689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Основные понятия</a:t>
            </a:r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428595" y="1071562"/>
            <a:ext cx="8286809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2400" dirty="0" smtClean="0"/>
              <a:t>Геометрические тела многогранники состоят из определенных элементов:</a:t>
            </a:r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ru-RU" sz="2400" b="1" dirty="0" smtClean="0"/>
              <a:t>грань</a:t>
            </a:r>
            <a:r>
              <a:rPr lang="ru-RU" sz="2400" dirty="0" smtClean="0"/>
              <a:t> – плоская поверхность (сторона многогранника);</a:t>
            </a:r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ru-RU" sz="2400" b="1" dirty="0" smtClean="0"/>
              <a:t>ребро</a:t>
            </a:r>
            <a:r>
              <a:rPr lang="ru-RU" sz="2400" dirty="0" smtClean="0"/>
              <a:t> – линия пересечения двух граней;</a:t>
            </a:r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ru-RU" sz="2400" b="1" dirty="0" smtClean="0"/>
              <a:t>вершина</a:t>
            </a:r>
            <a:r>
              <a:rPr lang="ru-RU" sz="2400" dirty="0" smtClean="0"/>
              <a:t> – точка пересечения ребер.</a:t>
            </a:r>
          </a:p>
          <a:p>
            <a:pPr eaLnBrk="1" hangingPunct="1">
              <a:defRPr/>
            </a:pPr>
            <a:r>
              <a:rPr lang="ru-RU" sz="2400" dirty="0" smtClean="0"/>
              <a:t>У многогранников выделяют </a:t>
            </a:r>
            <a:r>
              <a:rPr lang="ru-RU" sz="2400" b="1" dirty="0" smtClean="0"/>
              <a:t>боковую поверхность </a:t>
            </a:r>
            <a:r>
              <a:rPr lang="ru-RU" sz="2400" dirty="0" smtClean="0"/>
              <a:t>и </a:t>
            </a:r>
            <a:r>
              <a:rPr lang="ru-RU" sz="2400" b="1" dirty="0" smtClean="0"/>
              <a:t>основание</a:t>
            </a:r>
            <a:r>
              <a:rPr lang="ru-RU" sz="2400" dirty="0" smtClean="0"/>
              <a:t>. Если в основании лежит правильная фигура (квадрат, равносторонний треугольник и т. д.), то многогранник правильный, в других случаях – неправильный.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260648"/>
            <a:ext cx="4791477" cy="36667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32200" y="4077072"/>
            <a:ext cx="5890955" cy="23770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690899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786554" y="-22186"/>
            <a:ext cx="7772400" cy="73890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Основные понятия</a:t>
            </a:r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0" y="764704"/>
            <a:ext cx="9001125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2400" dirty="0" smtClean="0"/>
              <a:t>Элементы тел вращения:</a:t>
            </a:r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ru-RU" sz="2400" b="1" dirty="0" smtClean="0"/>
              <a:t>очерковая образующая</a:t>
            </a:r>
            <a:r>
              <a:rPr lang="ru-RU" sz="2400" dirty="0" smtClean="0"/>
              <a:t> – линия, которая, перемещаясь в пространстве, образует кривую поверхность;</a:t>
            </a:r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ru-RU" sz="2400" b="1" dirty="0" smtClean="0"/>
              <a:t>ось вращения</a:t>
            </a:r>
            <a:r>
              <a:rPr lang="ru-RU" sz="2400" dirty="0" smtClean="0"/>
              <a:t> – линия, вокруг которой перемещается образующая;</a:t>
            </a:r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ru-RU" sz="2400" b="1" dirty="0" smtClean="0"/>
              <a:t>поверхность вращения</a:t>
            </a:r>
            <a:r>
              <a:rPr lang="ru-RU" sz="2400" dirty="0" smtClean="0"/>
              <a:t> – это поверхность, образованная перемещением образующей вокруг оси;</a:t>
            </a:r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ru-RU" sz="2400" b="1" dirty="0" smtClean="0"/>
              <a:t>основание</a:t>
            </a:r>
            <a:r>
              <a:rPr lang="ru-RU" sz="2400" dirty="0" smtClean="0"/>
              <a:t>.</a:t>
            </a:r>
          </a:p>
        </p:txBody>
      </p:sp>
      <p:pic>
        <p:nvPicPr>
          <p:cNvPr id="51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7904" y="3573016"/>
            <a:ext cx="5059292" cy="30909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ctrTitle"/>
          </p:nvPr>
        </p:nvSpPr>
        <p:spPr>
          <a:xfrm>
            <a:off x="362767" y="116632"/>
            <a:ext cx="8391554" cy="62054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Алгоритм построения модели втулки</a:t>
            </a:r>
          </a:p>
        </p:txBody>
      </p:sp>
      <p:sp>
        <p:nvSpPr>
          <p:cNvPr id="6149" name="TextBox 6"/>
          <p:cNvSpPr txBox="1">
            <a:spLocks noChangeArrowheads="1"/>
          </p:cNvSpPr>
          <p:nvPr/>
        </p:nvSpPr>
        <p:spPr bwMode="auto">
          <a:xfrm>
            <a:off x="323528" y="947634"/>
            <a:ext cx="82867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Исходные данные детали</a:t>
            </a:r>
          </a:p>
        </p:txBody>
      </p:sp>
      <p:pic>
        <p:nvPicPr>
          <p:cNvPr id="6150" name="Picture 2" descr="http://www.propro.ru/graphbook/PKG/004006/vtulka/pic/0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5809" y="2754191"/>
            <a:ext cx="4450246" cy="37898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27781362"/>
              </p:ext>
            </p:extLst>
          </p:nvPr>
        </p:nvGraphicFramePr>
        <p:xfrm>
          <a:off x="611560" y="1700808"/>
          <a:ext cx="7920881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9684"/>
                <a:gridCol w="1339684"/>
                <a:gridCol w="1222461"/>
                <a:gridCol w="1339684"/>
                <a:gridCol w="1339684"/>
                <a:gridCol w="1339684"/>
              </a:tblGrid>
              <a:tr h="4680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d, 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мм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D, 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мм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H, 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мм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b, 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мм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h, 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мм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С, мм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11,8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1,5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/>
          </p:nvPr>
        </p:nvSpPr>
        <p:spPr>
          <a:xfrm>
            <a:off x="323528" y="116632"/>
            <a:ext cx="8569325" cy="59086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Алгоритм построения модели втулки</a:t>
            </a:r>
          </a:p>
        </p:txBody>
      </p:sp>
      <p:sp>
        <p:nvSpPr>
          <p:cNvPr id="7173" name="TextBox 6"/>
          <p:cNvSpPr txBox="1">
            <a:spLocks noChangeArrowheads="1"/>
          </p:cNvSpPr>
          <p:nvPr/>
        </p:nvSpPr>
        <p:spPr bwMode="auto">
          <a:xfrm>
            <a:off x="467544" y="954929"/>
            <a:ext cx="80648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Запускаем графический редактор и создаем новый документ Деталь</a:t>
            </a:r>
          </a:p>
        </p:txBody>
      </p:sp>
      <p:pic>
        <p:nvPicPr>
          <p:cNvPr id="7174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283" y="1969243"/>
            <a:ext cx="8660909" cy="4196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ctrTitle"/>
          </p:nvPr>
        </p:nvSpPr>
        <p:spPr>
          <a:xfrm>
            <a:off x="287337" y="0"/>
            <a:ext cx="8569325" cy="5903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Алгоритм построения модели втулки</a:t>
            </a:r>
          </a:p>
        </p:txBody>
      </p:sp>
      <p:sp>
        <p:nvSpPr>
          <p:cNvPr id="8197" name="TextBox 6"/>
          <p:cNvSpPr txBox="1">
            <a:spLocks noChangeArrowheads="1"/>
          </p:cNvSpPr>
          <p:nvPr/>
        </p:nvSpPr>
        <p:spPr bwMode="auto">
          <a:xfrm>
            <a:off x="85935" y="4345532"/>
            <a:ext cx="90011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2400" b="1" dirty="0">
                <a:latin typeface="Arial" pitchFamily="34" charset="0"/>
                <a:cs typeface="Arial" pitchFamily="34" charset="0"/>
              </a:rPr>
              <a:t>Устанавливаем свойства детали.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ru-RU" sz="2400" b="1" dirty="0">
                <a:latin typeface="Arial" pitchFamily="34" charset="0"/>
                <a:cs typeface="Arial" pitchFamily="34" charset="0"/>
              </a:rPr>
              <a:t>Обозначение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Пример: 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Класс_№вар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eaLnBrk="0" hangingPunct="0"/>
            <a:r>
              <a:rPr lang="ru-RU" sz="2400" b="1" dirty="0">
                <a:latin typeface="Arial" pitchFamily="34" charset="0"/>
                <a:cs typeface="Arial" pitchFamily="34" charset="0"/>
              </a:rPr>
              <a:t>Наименование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детали - 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Втулка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ru-RU" sz="2400" b="1" dirty="0">
                <a:latin typeface="Arial" pitchFamily="34" charset="0"/>
                <a:cs typeface="Arial" pitchFamily="34" charset="0"/>
              </a:rPr>
              <a:t>Цвет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на усмотрение.</a:t>
            </a:r>
          </a:p>
          <a:p>
            <a:pPr eaLnBrk="0" hangingPunct="0"/>
            <a:r>
              <a:rPr lang="ru-RU" sz="2400" b="1" dirty="0">
                <a:latin typeface="Arial" pitchFamily="34" charset="0"/>
                <a:cs typeface="Arial" pitchFamily="34" charset="0"/>
              </a:rPr>
              <a:t>Оптические свойства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- по умолчанию.</a:t>
            </a:r>
          </a:p>
          <a:p>
            <a:pPr eaLnBrk="0" hangingPunct="0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ru-RU" sz="2400" b="1" dirty="0">
                <a:latin typeface="Arial" pitchFamily="34" charset="0"/>
                <a:cs typeface="Arial" pitchFamily="34" charset="0"/>
              </a:rPr>
              <a:t>Наименование материала 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выбираем из списка, например Сталь 15.</a:t>
            </a:r>
          </a:p>
        </p:txBody>
      </p:sp>
      <p:pic>
        <p:nvPicPr>
          <p:cNvPr id="8198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64903" y="829727"/>
            <a:ext cx="6696744" cy="351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33</TotalTime>
  <Words>368</Words>
  <Application>Microsoft Office PowerPoint</Application>
  <PresentationFormat>Экран (4:3)</PresentationFormat>
  <Paragraphs>81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Яркая</vt:lpstr>
      <vt:lpstr>ГБОУ СПО КТТ</vt:lpstr>
      <vt:lpstr>Основные понятия</vt:lpstr>
      <vt:lpstr>Слайд 3</vt:lpstr>
      <vt:lpstr>Основные понятия</vt:lpstr>
      <vt:lpstr>Слайд 5</vt:lpstr>
      <vt:lpstr>Основные понятия</vt:lpstr>
      <vt:lpstr>Алгоритм построения модели втулки</vt:lpstr>
      <vt:lpstr>Алгоритм построения модели втулки</vt:lpstr>
      <vt:lpstr>Алгоритм построения модели втулки</vt:lpstr>
      <vt:lpstr>Алгоритм построения модели втулки</vt:lpstr>
      <vt:lpstr>Алгоритм построения модели втулки</vt:lpstr>
      <vt:lpstr>Алгоритм построения модели втулки</vt:lpstr>
      <vt:lpstr>Алгоритм построения модели втулки</vt:lpstr>
      <vt:lpstr>Алгоритм построения модели втулки</vt:lpstr>
      <vt:lpstr>Алгоритм построения модели втулки</vt:lpstr>
      <vt:lpstr>Алгоритм построения модели втулки</vt:lpstr>
      <vt:lpstr>Алгоритм построения модели втулки</vt:lpstr>
      <vt:lpstr>Спасибо за внимание!</vt:lpstr>
    </vt:vector>
  </TitlesOfParts>
  <Company>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СОШ №490</dc:title>
  <dc:creator>teacher</dc:creator>
  <cp:lastModifiedBy>Ирина</cp:lastModifiedBy>
  <cp:revision>5</cp:revision>
  <dcterms:created xsi:type="dcterms:W3CDTF">2012-10-16T10:36:57Z</dcterms:created>
  <dcterms:modified xsi:type="dcterms:W3CDTF">2014-12-03T20:09:12Z</dcterms:modified>
</cp:coreProperties>
</file>