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>
        <p:scale>
          <a:sx n="100" d="100"/>
          <a:sy n="100" d="100"/>
        </p:scale>
        <p:origin x="-31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BC02-C0DB-414A-9D57-6647ED3E5C1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A871-75CD-4B83-BB77-4CDE8CD2E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BC02-C0DB-414A-9D57-6647ED3E5C1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A871-75CD-4B83-BB77-4CDE8CD2E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BC02-C0DB-414A-9D57-6647ED3E5C1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A871-75CD-4B83-BB77-4CDE8CD2E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BC02-C0DB-414A-9D57-6647ED3E5C1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A871-75CD-4B83-BB77-4CDE8CD2E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BC02-C0DB-414A-9D57-6647ED3E5C1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CBA871-75CD-4B83-BB77-4CDE8CD2E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BC02-C0DB-414A-9D57-6647ED3E5C1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A871-75CD-4B83-BB77-4CDE8CD2E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BC02-C0DB-414A-9D57-6647ED3E5C1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A871-75CD-4B83-BB77-4CDE8CD2E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BC02-C0DB-414A-9D57-6647ED3E5C1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A871-75CD-4B83-BB77-4CDE8CD2E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BC02-C0DB-414A-9D57-6647ED3E5C1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A871-75CD-4B83-BB77-4CDE8CD2E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BC02-C0DB-414A-9D57-6647ED3E5C1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A871-75CD-4B83-BB77-4CDE8CD2E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BC02-C0DB-414A-9D57-6647ED3E5C1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A871-75CD-4B83-BB77-4CDE8CD2E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94BC02-C0DB-414A-9D57-6647ED3E5C14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CBA871-75CD-4B83-BB77-4CDE8CD2E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>
            <a:normAutofit fontScale="90000"/>
          </a:bodyPr>
          <a:lstStyle/>
          <a:p>
            <a:r>
              <a:rPr lang="ru-RU" dirty="0"/>
              <a:t>И</a:t>
            </a:r>
            <a:r>
              <a:rPr lang="ru-RU" dirty="0" smtClean="0"/>
              <a:t>нтересные и необычные факты об Англии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1054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</a:t>
            </a:r>
            <a:r>
              <a:rPr lang="en-US" dirty="0" smtClean="0"/>
              <a:t>:</a:t>
            </a:r>
            <a:r>
              <a:rPr lang="ru-RU" dirty="0" err="1" smtClean="0"/>
              <a:t>Трущебин</a:t>
            </a:r>
            <a:r>
              <a:rPr lang="ru-RU" dirty="0" smtClean="0"/>
              <a:t> Дмитрий</a:t>
            </a:r>
          </a:p>
          <a:p>
            <a:r>
              <a:rPr lang="ru-RU" dirty="0" smtClean="0"/>
              <a:t>Ученик </a:t>
            </a:r>
            <a:r>
              <a:rPr lang="ru-RU" dirty="0" smtClean="0"/>
              <a:t>МБОУ </a:t>
            </a:r>
            <a:r>
              <a:rPr lang="ru-RU" dirty="0" smtClean="0"/>
              <a:t>гимназия №65</a:t>
            </a:r>
          </a:p>
          <a:p>
            <a:r>
              <a:rPr lang="ru-RU" dirty="0" smtClean="0"/>
              <a:t>Руководитель</a:t>
            </a:r>
            <a:r>
              <a:rPr lang="en-US" dirty="0" smtClean="0"/>
              <a:t>:</a:t>
            </a:r>
            <a:r>
              <a:rPr lang="ru-RU" dirty="0" smtClean="0"/>
              <a:t>Учитель Английского языка</a:t>
            </a:r>
          </a:p>
          <a:p>
            <a:r>
              <a:rPr lang="ru-RU" dirty="0" smtClean="0"/>
              <a:t>Сывороткина</a:t>
            </a:r>
            <a:r>
              <a:rPr lang="ru-RU" b="1" dirty="0" smtClean="0"/>
              <a:t> Юлия Сергеевна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484784"/>
            <a:ext cx="3034680" cy="48245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Большинство британцев считают себя англичанами, в то время как шотландцы - только шотландцами, а ирландцы - исключительно ирландцами.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b-376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5868144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412776"/>
            <a:ext cx="4248472" cy="47091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Англичане дико холодостойкие люди, дети ходят в школу в коротких штанах и юбках с гольфами до самых холодов, поэтому увидеть человека в майке в ноябре - нормальное явление.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1730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4680520" cy="52748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724128" y="1772816"/>
            <a:ext cx="34198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 местных супермаркетах просто тьма готовой еды на любой вкус, которую надо употребить в течение нескольких дней после покупки. Там можно найти и китайскую, и индийскую, и английскую кухню.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re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472608" cy="4340344"/>
          </a:xfrm>
          <a:prstGeom prst="rect">
            <a:avLst/>
          </a:prstGeom>
        </p:spPr>
      </p:pic>
      <p:pic>
        <p:nvPicPr>
          <p:cNvPr id="6" name="Рисунок 5" descr="1320238717_chinese-food-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509120"/>
            <a:ext cx="3855080" cy="2348880"/>
          </a:xfrm>
          <a:prstGeom prst="rect">
            <a:avLst/>
          </a:prstGeom>
        </p:spPr>
      </p:pic>
      <p:pic>
        <p:nvPicPr>
          <p:cNvPr id="7" name="Рисунок 6" descr="dlyakota.ru_fakty_indiyskaya-kuhnya-glazami-inostranca_85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543772"/>
            <a:ext cx="3471342" cy="23142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Англичане слишком любят </a:t>
            </a:r>
            <a:r>
              <a:rPr lang="ru-RU" dirty="0" err="1" smtClean="0"/>
              <a:t>литературу.У</a:t>
            </a:r>
            <a:r>
              <a:rPr lang="ru-RU" dirty="0" smtClean="0"/>
              <a:t> них очень много книг и чтение книг в парках и общественных </a:t>
            </a:r>
            <a:r>
              <a:rPr lang="ru-RU" dirty="0" err="1" smtClean="0"/>
              <a:t>местах,пожалуй</a:t>
            </a:r>
            <a:r>
              <a:rPr lang="ru-RU" dirty="0" smtClean="0"/>
              <a:t> любимое занятие англичан.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Интернет</a:t>
            </a:r>
          </a:p>
          <a:p>
            <a:r>
              <a:rPr lang="ru-RU" dirty="0" smtClean="0"/>
              <a:t>Друзья по переписки</a:t>
            </a:r>
          </a:p>
          <a:p>
            <a:r>
              <a:rPr lang="ru-RU" dirty="0" smtClean="0"/>
              <a:t>Библиотечные издания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Секрет флага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1500174"/>
            <a:ext cx="31432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 Англии есть два флага:</a:t>
            </a:r>
            <a:r>
              <a:rPr lang="ru-RU" dirty="0"/>
              <a:t> Красный Крест Святого Георгия на белом фоне и Государственный флаг Соединенного Королевства, который состоит из флагов Англии, Шотландии и Ирландии. Обычно используется Государственный флаг Соединенного Королевства, но вы сможете увидеть и другой флаг в том случае, если все три страны будут представлены </a:t>
            </a:r>
            <a:r>
              <a:rPr lang="ru-RU" dirty="0" err="1"/>
              <a:t>по-отдельности</a:t>
            </a:r>
            <a:r>
              <a:rPr lang="ru-RU" dirty="0"/>
              <a:t>, например, на спортивных </a:t>
            </a:r>
            <a:r>
              <a:rPr lang="ru-RU" dirty="0" smtClean="0"/>
              <a:t>состязаниях.</a:t>
            </a:r>
            <a:endParaRPr lang="ru-RU" dirty="0"/>
          </a:p>
        </p:txBody>
      </p:sp>
      <p:pic>
        <p:nvPicPr>
          <p:cNvPr id="6" name="Рисунок 5" descr="S2Gy2T3iw1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5500694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566497" cy="3429024"/>
          </a:xfrm>
        </p:spPr>
      </p:pic>
      <p:sp>
        <p:nvSpPr>
          <p:cNvPr id="7" name="Прямоугольник 6"/>
          <p:cNvSpPr/>
          <p:nvPr/>
        </p:nvSpPr>
        <p:spPr>
          <a:xfrm>
            <a:off x="4857752" y="1714488"/>
            <a:ext cx="41434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То, что у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англичан на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завтрак всегда овсянка или другая каша —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это неправда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В основном это что-нибудь жирное (сосиски или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бекон),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тост и яйцо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3571876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И вообще — завтрак обязателен, англичане его никогда не пропускают.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7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5572164" cy="4525962"/>
          </a:xfrm>
        </p:spPr>
      </p:pic>
      <p:sp>
        <p:nvSpPr>
          <p:cNvPr id="6" name="Прямоугольник 5"/>
          <p:cNvSpPr/>
          <p:nvPr/>
        </p:nvSpPr>
        <p:spPr>
          <a:xfrm>
            <a:off x="5715008" y="2071678"/>
            <a:ext cx="32147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Очень много разных причесок, цветов волос, особенно популярно челку гелем поднимать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вверх.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4000528" cy="5072098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2010" y="3929066"/>
            <a:ext cx="4471990" cy="213995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3968" y="1628800"/>
            <a:ext cx="464347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Англичане  — очень терпеливые  и  пунктуальные люди: например, если им скажут, что надо подождать чего-то примерно 3 или 4 дня, то они обязательно наклеят заметку на холодильник.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Робин Гуд действительно существовал</a:t>
            </a:r>
            <a:endParaRPr lang="ru-RU" dirty="0"/>
          </a:p>
        </p:txBody>
      </p:sp>
      <p:pic>
        <p:nvPicPr>
          <p:cNvPr id="4" name="Содержимое 3" descr="s53CB9a1V-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1" y="1500174"/>
            <a:ext cx="5538737" cy="4929222"/>
          </a:xfrm>
        </p:spPr>
      </p:pic>
      <p:sp>
        <p:nvSpPr>
          <p:cNvPr id="5" name="Прямоугольник 4"/>
          <p:cNvSpPr/>
          <p:nvPr/>
        </p:nvSpPr>
        <p:spPr>
          <a:xfrm>
            <a:off x="5786446" y="1714488"/>
            <a:ext cx="3143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Истинные </a:t>
            </a:r>
            <a:r>
              <a:rPr lang="ru-RU" dirty="0"/>
              <a:t>факты о его жизни в значительной степени неизвестны и, возможно, намного интереснее, чем нам показывают на телевидении или в голливудских фильмах. Тем не менее существуют небольшие сомнения относительно того, что Робин Гуд действительно грабил только богатых и отдавал все бедным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on22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3686172" cy="3214710"/>
          </a:xfrm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071942"/>
            <a:ext cx="3786214" cy="2428892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139952" y="1412776"/>
            <a:ext cx="4143340" cy="349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1826 году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в Лондоне первый в мире зоопарк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 момент открытия зоопарка самым известным событием был Африканский слон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Jumbo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который позднее был продан цирку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Barnum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Bailey's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Circus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отправлен в Америку. Считается, что Чарльз Дарвин был постоянным посетителем зоопарка, который помимо других экземпляров животного мира, имел также орангутанга.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c7751401e297f93951b07340ccdf6b_3f175df0478bf09160558c887437290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5143536" cy="5072098"/>
          </a:xfr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64088" y="476672"/>
            <a:ext cx="342902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Существует мнение, что Англия, являющаяся страной, принимающей Олимпийские Игры 2012 года ,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является местом зарождением Олимпийских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игр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.Вопреки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устоявшемуся мнению, что Олимпийские Игры берут свое начало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Греции.В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Англии существовал небольшой городок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Much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Wenlock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который начал проводить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Much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Wenlock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Olympic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games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1850 году (за 46 лет до первых Олимпийских игр в Афинах). Эта традиция сохранилась и по сей день. Каждый июль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Much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Wenlock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что около Шрусбери в Шропшире проводятся Олимпийские игры.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Д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5303324" cy="5214974"/>
          </a:xfrm>
        </p:spPr>
      </p:pic>
      <p:sp>
        <p:nvSpPr>
          <p:cNvPr id="5" name="Прямоугольник 4"/>
          <p:cNvSpPr/>
          <p:nvPr/>
        </p:nvSpPr>
        <p:spPr>
          <a:xfrm>
            <a:off x="5643570" y="1428736"/>
            <a:ext cx="33575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Ben</a:t>
            </a:r>
            <a:r>
              <a:rPr lang="ru-RU" dirty="0"/>
              <a:t> - это не просто башня с огромными часами. В декоративном орнаменте стен башни есть ячейки. Они не использовались с 1880 года, но тем не менее они по-прежнему готовы заключить в тюрьму любого члена парламента, который посмеет нарушить парламентскую привилегию.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Находясь в любой точке Англии, вы никогда не будете слишком далеко от моря! Не имеет значения, где вы стоите - вы никогда не будете дальше 80 миль от моря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285</TotalTime>
  <Words>385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Интересные и необычные факты об Англии</vt:lpstr>
      <vt:lpstr>Секрет флага</vt:lpstr>
      <vt:lpstr>Слайд 3</vt:lpstr>
      <vt:lpstr>Слайд 4</vt:lpstr>
      <vt:lpstr>Слайд 5</vt:lpstr>
      <vt:lpstr>Робин Гуд действительно существовал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Источники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31</cp:revision>
  <dcterms:created xsi:type="dcterms:W3CDTF">2013-02-15T08:35:00Z</dcterms:created>
  <dcterms:modified xsi:type="dcterms:W3CDTF">2013-05-19T17:49:46Z</dcterms:modified>
</cp:coreProperties>
</file>