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3" r:id="rId4"/>
    <p:sldId id="258" r:id="rId5"/>
    <p:sldId id="259" r:id="rId6"/>
    <p:sldId id="265" r:id="rId7"/>
    <p:sldId id="261" r:id="rId8"/>
    <p:sldId id="264" r:id="rId9"/>
    <p:sldId id="266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83A7-92BA-4CB5-A9FA-3453DAD19A3F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5BC6D-B109-4525-8C90-7C70C40E1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168352" cy="432048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39952" y="260648"/>
            <a:ext cx="47976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rgbClr val="002060"/>
                </a:solidFill>
              </a:rPr>
              <a:t>Гацкевич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5589240"/>
            <a:ext cx="4320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Белоброва Е.Д.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276872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   The Spit (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Strelka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)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 of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Vasilievsky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Island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3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http://www.zin.ru/Animalia/Coleoptera/images/strevo3.jpg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http://img.lenta.ru/ireal/news/2008/05/12/sale/picture.jpg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http://content.foto.mail.ru/mail/zita_/_blogs/i-399.jpg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9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http://www.atlasrus.spb.ru/photogallery/photo19615/2/neptun1.jpg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4928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http://www.chasdaily.com/win/2011/10/05/n193_russia_g8_summit_petersburg_ap-2_baza.jpg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105835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http://spb.sutochno.ru/files/misc/images/spb/vasil_ostrov/pushkinskyi-dom.jpg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50100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http://club443.ru/arc/uploads/29/post-1305049266.jpg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86104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http://strana.ru/media/images/uploaded/gallery_promo18915208.jpg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210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http://togeo.ru/.imaging/fullsize/dms/main/gid-peterburg/intro/vasilyevskiy-ostrov/201009261224-03.jpg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476672"/>
            <a:ext cx="434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Использованные интернет - ресурсы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61662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4936" cy="576064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2" cy="604867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80920" cy="56166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0465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76064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4936" cy="58326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63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2013-01-11T13:53:28Z</dcterms:created>
  <dcterms:modified xsi:type="dcterms:W3CDTF">2013-10-22T17:31:28Z</dcterms:modified>
</cp:coreProperties>
</file>