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9" r:id="rId3"/>
    <p:sldId id="270" r:id="rId4"/>
    <p:sldId id="271" r:id="rId5"/>
    <p:sldId id="268" r:id="rId6"/>
    <p:sldId id="265" r:id="rId7"/>
    <p:sldId id="266" r:id="rId8"/>
    <p:sldId id="26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84" d="100"/>
          <a:sy n="84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E5F576D2-FE38-48ED-8AF8-B27652B9C975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ru-RU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3FEED99-881E-49CC-9003-93F7B55B1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2357454"/>
          </a:xfrm>
        </p:spPr>
        <p:txBody>
          <a:bodyPr/>
          <a:lstStyle/>
          <a:p>
            <a:r>
              <a:rPr lang="ru-RU" sz="4800" dirty="0" smtClean="0">
                <a:latin typeface="Book Antiqua" pitchFamily="18" charset="0"/>
              </a:rPr>
              <a:t>Слои в </a:t>
            </a:r>
            <a:r>
              <a:rPr lang="en-US" sz="4800" dirty="0" smtClean="0">
                <a:latin typeface="Book Antiqua" pitchFamily="18" charset="0"/>
              </a:rPr>
              <a:t>Photoshop</a:t>
            </a:r>
            <a:r>
              <a:rPr lang="ru-RU" sz="4800" dirty="0" smtClean="0">
                <a:latin typeface="Book Antiqua" pitchFamily="18" charset="0"/>
              </a:rPr>
              <a:t>. </a:t>
            </a:r>
            <a:br>
              <a:rPr lang="ru-RU" sz="4800" dirty="0" smtClean="0">
                <a:latin typeface="Book Antiqua" pitchFamily="18" charset="0"/>
              </a:rPr>
            </a:br>
            <a:r>
              <a:rPr lang="ru-RU" sz="4800" dirty="0" smtClean="0">
                <a:latin typeface="Book Antiqua" pitchFamily="18" charset="0"/>
              </a:rPr>
              <a:t>Монтаж изображения.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7772400" cy="15087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Book Antiqua" pitchFamily="18" charset="0"/>
              </a:rPr>
              <a:t>Преподаватель информатики ГБОУ СПО РО «ВПК»</a:t>
            </a:r>
          </a:p>
          <a:p>
            <a:r>
              <a:rPr lang="ru-RU" sz="1600" b="1" dirty="0" smtClean="0">
                <a:latin typeface="Book Antiqua" pitchFamily="18" charset="0"/>
              </a:rPr>
              <a:t>Руднева Т. А.</a:t>
            </a:r>
            <a:endParaRPr lang="ru-RU" sz="16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e5548e92d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25044" y="285728"/>
            <a:ext cx="7876046" cy="63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lib_gallery-61597-b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06019" y="285727"/>
            <a:ext cx="8309385" cy="631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3818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Book Antiqua" pitchFamily="18" charset="0"/>
              </a:rPr>
              <a:t>М</a:t>
            </a:r>
            <a:r>
              <a:rPr lang="ru-RU" sz="3600" dirty="0" smtClean="0">
                <a:latin typeface="Book Antiqua" pitchFamily="18" charset="0"/>
              </a:rPr>
              <a:t>онтаж </a:t>
            </a:r>
            <a:r>
              <a:rPr lang="ru-RU" sz="3600" dirty="0">
                <a:latin typeface="Book Antiqua" pitchFamily="18" charset="0"/>
              </a:rPr>
              <a:t>изображения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072494" cy="154304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000" dirty="0" smtClean="0">
                <a:latin typeface="Book Antiqua" pitchFamily="18" charset="0"/>
              </a:rPr>
              <a:t>– компоновка изображения  из фрагментов, скопированных из других изображений или импортированных из других редакторов.</a:t>
            </a:r>
          </a:p>
        </p:txBody>
      </p:sp>
      <p:pic>
        <p:nvPicPr>
          <p:cNvPr id="6" name="Рисунок 5" descr="17062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5" y="2143116"/>
            <a:ext cx="5493633" cy="422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Джузеппе </a:t>
            </a:r>
            <a:r>
              <a:rPr lang="ru-RU" dirty="0" err="1" smtClean="0">
                <a:latin typeface="Book Antiqua" pitchFamily="18" charset="0"/>
              </a:rPr>
              <a:t>Арчимбольдо</a:t>
            </a:r>
            <a:r>
              <a:rPr lang="ru-RU" dirty="0" smtClean="0">
                <a:latin typeface="Book Antiqua" pitchFamily="18" charset="0"/>
              </a:rPr>
              <a:t>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5" name="Содержимое 4" descr="post-40296-1208548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786214" cy="4872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5429264"/>
            <a:ext cx="2500330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Book Antiqua" pitchFamily="18" charset="0"/>
              </a:rPr>
              <a:t>родился в Милане </a:t>
            </a:r>
          </a:p>
          <a:p>
            <a:pPr marL="0" indent="0">
              <a:buNone/>
            </a:pPr>
            <a:r>
              <a:rPr lang="ru-RU" sz="1800" b="1" dirty="0" smtClean="0">
                <a:latin typeface="Book Antiqua" pitchFamily="18" charset="0"/>
              </a:rPr>
              <a:t>в 1526 (1527?) </a:t>
            </a:r>
            <a:endParaRPr lang="ru-RU" sz="18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Творчество </a:t>
            </a:r>
            <a:r>
              <a:rPr lang="ru-RU" dirty="0" err="1" smtClean="0">
                <a:latin typeface="Book Antiqua" pitchFamily="18" charset="0"/>
              </a:rPr>
              <a:t>Арчимбольдо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Arcimboldovertemnu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6399" y="1895082"/>
            <a:ext cx="3513253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istory_of_painting_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40" y="1895082"/>
            <a:ext cx="3595008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Творчество </a:t>
            </a:r>
            <a:r>
              <a:rPr lang="ru-RU" dirty="0" err="1" smtClean="0">
                <a:latin typeface="Book Antiqua" pitchFamily="18" charset="0"/>
              </a:rPr>
              <a:t>Арчимбольдо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gaml1007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0332" y="1752206"/>
            <a:ext cx="360644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aml1007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72" y="1752206"/>
            <a:ext cx="32832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Творчество </a:t>
            </a:r>
            <a:r>
              <a:rPr lang="ru-RU" dirty="0" err="1" smtClean="0">
                <a:latin typeface="Book Antiqua" pitchFamily="18" charset="0"/>
              </a:rPr>
              <a:t>Арчимбольдо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Содержимое 3" descr="gaml1007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42902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aml1007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3571572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624" t="10000" r="10625" b="11250"/>
          <a:stretch>
            <a:fillRect/>
          </a:stretch>
        </p:blipFill>
        <p:spPr bwMode="auto">
          <a:xfrm>
            <a:off x="357158" y="285728"/>
            <a:ext cx="8358245" cy="626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208</TotalTime>
  <Words>51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Слои в Photoshop.  Монтаж изображения.</vt:lpstr>
      <vt:lpstr>Слайд 2</vt:lpstr>
      <vt:lpstr>Слайд 3</vt:lpstr>
      <vt:lpstr>Монтаж изображения </vt:lpstr>
      <vt:lpstr>Джузеппе Арчимбольдо </vt:lpstr>
      <vt:lpstr>Творчество Арчимбольдо</vt:lpstr>
      <vt:lpstr>Творчество Арчимбольдо</vt:lpstr>
      <vt:lpstr>Творчество Арчимбольдо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Rydnev</cp:lastModifiedBy>
  <cp:revision>17</cp:revision>
  <dcterms:created xsi:type="dcterms:W3CDTF">2013-04-06T14:22:58Z</dcterms:created>
  <dcterms:modified xsi:type="dcterms:W3CDTF">2014-12-02T07:12:03Z</dcterms:modified>
</cp:coreProperties>
</file>