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BDD929-6B9D-4D4F-8CCE-9E3FD64C46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EB58E-DD9D-439C-82F0-CA5FBB855A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F3B5E-59F2-41CD-B42B-B675C3D68A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4D396-DDC7-4ABD-973D-B7B048AE63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677F-9FA4-4A68-9594-824F121ACF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DDBBF-74E6-4503-B2DA-3038DF04D6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16287-3305-45F1-B472-4BC6119F9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E8335-9E90-41F9-B6C0-6CA26453DE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2203D-3D57-497E-B52D-C08B305D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46D01-CB24-48DA-859E-A64A7F3A6B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DE794-3B9D-43A7-8EBA-A937C67EC9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E23E285D-E22B-4DF0-9946-F5AD3EF524B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/>
              <a:t>5 класс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11700" dirty="0"/>
              <a:t>Древняя Греция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6216" y="62373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Дзюбло</a:t>
            </a:r>
            <a:r>
              <a:rPr lang="ru-RU" dirty="0" smtClean="0"/>
              <a:t>  Н.П.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Image4"/>
          <p:cNvPicPr>
            <a:picLocks noChangeAspect="1" noChangeArrowheads="1"/>
          </p:cNvPicPr>
          <p:nvPr/>
        </p:nvPicPr>
        <p:blipFill>
          <a:blip r:embed="rId2" cstate="print"/>
          <a:srcRect l="40669" b="5217"/>
          <a:stretch>
            <a:fillRect/>
          </a:stretch>
        </p:blipFill>
        <p:spPr bwMode="auto">
          <a:xfrm>
            <a:off x="395288" y="188913"/>
            <a:ext cx="7993062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r="59331"/>
          <a:stretch>
            <a:fillRect/>
          </a:stretch>
        </p:blipFill>
        <p:spPr>
          <a:xfrm>
            <a:off x="971550" y="0"/>
            <a:ext cx="7200900" cy="685800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Image3"/>
          <p:cNvPicPr>
            <a:picLocks noChangeAspect="1" noChangeArrowheads="1"/>
          </p:cNvPicPr>
          <p:nvPr/>
        </p:nvPicPr>
        <p:blipFill>
          <a:blip r:embed="rId2" cstate="print"/>
          <a:srcRect b="89944"/>
          <a:stretch>
            <a:fillRect/>
          </a:stretch>
        </p:blipFill>
        <p:spPr bwMode="auto">
          <a:xfrm>
            <a:off x="0" y="1412875"/>
            <a:ext cx="8820150" cy="914400"/>
          </a:xfrm>
          <a:prstGeom prst="rect">
            <a:avLst/>
          </a:prstGeom>
          <a:noFill/>
        </p:spPr>
      </p:pic>
      <p:pic>
        <p:nvPicPr>
          <p:cNvPr id="3079" name="Picture 7" descr="Image3"/>
          <p:cNvPicPr>
            <a:picLocks noChangeAspect="1" noChangeArrowheads="1"/>
          </p:cNvPicPr>
          <p:nvPr/>
        </p:nvPicPr>
        <p:blipFill>
          <a:blip r:embed="rId2" cstate="print"/>
          <a:srcRect t="22989" b="61746"/>
          <a:stretch>
            <a:fillRect/>
          </a:stretch>
        </p:blipFill>
        <p:spPr bwMode="auto">
          <a:xfrm>
            <a:off x="0" y="2349500"/>
            <a:ext cx="8820150" cy="1485900"/>
          </a:xfrm>
          <a:prstGeom prst="rect">
            <a:avLst/>
          </a:prstGeom>
          <a:noFill/>
        </p:spPr>
      </p:pic>
      <p:pic>
        <p:nvPicPr>
          <p:cNvPr id="3078" name="Picture 6" descr="Image3"/>
          <p:cNvPicPr>
            <a:picLocks noChangeAspect="1" noChangeArrowheads="1"/>
          </p:cNvPicPr>
          <p:nvPr/>
        </p:nvPicPr>
        <p:blipFill>
          <a:blip r:embed="rId2" cstate="print"/>
          <a:srcRect t="48375" b="43578"/>
          <a:stretch>
            <a:fillRect/>
          </a:stretch>
        </p:blipFill>
        <p:spPr bwMode="auto">
          <a:xfrm>
            <a:off x="0" y="3933825"/>
            <a:ext cx="8820150" cy="733425"/>
          </a:xfrm>
          <a:prstGeom prst="rect">
            <a:avLst/>
          </a:prstGeom>
          <a:noFill/>
        </p:spPr>
      </p:pic>
      <p:pic>
        <p:nvPicPr>
          <p:cNvPr id="3077" name="Picture 5" descr="Image3"/>
          <p:cNvPicPr>
            <a:picLocks noChangeAspect="1" noChangeArrowheads="1"/>
          </p:cNvPicPr>
          <p:nvPr/>
        </p:nvPicPr>
        <p:blipFill>
          <a:blip r:embed="rId2" cstate="print"/>
          <a:srcRect t="67882" b="23465"/>
          <a:stretch>
            <a:fillRect/>
          </a:stretch>
        </p:blipFill>
        <p:spPr bwMode="auto">
          <a:xfrm>
            <a:off x="0" y="4724400"/>
            <a:ext cx="8820150" cy="857250"/>
          </a:xfrm>
          <a:prstGeom prst="rect">
            <a:avLst/>
          </a:prstGeom>
          <a:noFill/>
        </p:spPr>
      </p:pic>
      <p:pic>
        <p:nvPicPr>
          <p:cNvPr id="3076" name="Picture 4" descr="Image3"/>
          <p:cNvPicPr>
            <a:picLocks noChangeAspect="1" noChangeArrowheads="1"/>
          </p:cNvPicPr>
          <p:nvPr/>
        </p:nvPicPr>
        <p:blipFill>
          <a:blip r:embed="rId2" cstate="print"/>
          <a:srcRect t="86848"/>
          <a:stretch>
            <a:fillRect/>
          </a:stretch>
        </p:blipFill>
        <p:spPr bwMode="auto">
          <a:xfrm>
            <a:off x="0" y="5715000"/>
            <a:ext cx="8820150" cy="11430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250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399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4727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558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971550" y="-3175"/>
            <a:ext cx="72009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Arial" charset="0"/>
              </a:rPr>
              <a:t>Вспомните древнегреческие мифы.</a:t>
            </a:r>
            <a:endParaRPr lang="ru-RU">
              <a:latin typeface="Arial" charset="0"/>
            </a:endParaRPr>
          </a:p>
          <a:p>
            <a:pPr algn="ctr"/>
            <a:r>
              <a:rPr lang="ru-RU">
                <a:latin typeface="Arial" charset="0"/>
              </a:rPr>
              <a:t>- Кто из героев этих мифов мог бы сказать </a:t>
            </a:r>
          </a:p>
          <a:p>
            <a:pPr algn="ctr"/>
            <a:r>
              <a:rPr lang="ru-RU">
                <a:latin typeface="Arial" charset="0"/>
              </a:rPr>
              <a:t>  о себе такие слова?</a:t>
            </a:r>
          </a:p>
          <a:p>
            <a:pPr algn="ctr"/>
            <a:r>
              <a:rPr lang="ru-RU">
                <a:latin typeface="Arial" charset="0"/>
              </a:rPr>
              <a:t>- По какому поводу они могли быть сказаны?</a:t>
            </a:r>
          </a:p>
          <a:p>
            <a:pPr algn="ctr"/>
            <a:r>
              <a:rPr lang="ru-RU">
                <a:latin typeface="Arial" charset="0"/>
              </a:rPr>
              <a:t>- О чем в их идёт речь?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Image2"/>
          <p:cNvPicPr>
            <a:picLocks noChangeAspect="1" noChangeArrowheads="1"/>
          </p:cNvPicPr>
          <p:nvPr/>
        </p:nvPicPr>
        <p:blipFill>
          <a:blip r:embed="rId2" cstate="print"/>
          <a:srcRect b="53149"/>
          <a:stretch>
            <a:fillRect/>
          </a:stretch>
        </p:blipFill>
        <p:spPr bwMode="auto">
          <a:xfrm rot="21540000">
            <a:off x="323850" y="-1588"/>
            <a:ext cx="8424863" cy="6597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2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/>
          <a:srcRect t="46664"/>
          <a:stretch>
            <a:fillRect/>
          </a:stretch>
        </p:blipFill>
        <p:spPr>
          <a:xfrm rot="21540000">
            <a:off x="179388" y="258763"/>
            <a:ext cx="8640762" cy="63373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2" name="Picture 4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785225" cy="630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15</TotalTime>
  <Words>43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Океан</vt:lpstr>
      <vt:lpstr>5 класс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2009-12-24T16:06:30Z</dcterms:created>
  <dcterms:modified xsi:type="dcterms:W3CDTF">2014-11-10T14:54:43Z</dcterms:modified>
</cp:coreProperties>
</file>