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1B42F4-C81A-4E42-98A0-BF52EDCF52FE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EE0F724-C305-4A93-82F9-1DD7CFB4DF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Кроссворд</a:t>
            </a:r>
            <a:br>
              <a:rPr lang="ru-RU" dirty="0" smtClean="0"/>
            </a:br>
            <a:r>
              <a:rPr lang="ru-RU" dirty="0" smtClean="0"/>
              <a:t>«ЧЕТЫРЕХУГОЛЬНИКИ»</a:t>
            </a:r>
            <a:endParaRPr lang="ru-RU" dirty="0"/>
          </a:p>
        </p:txBody>
      </p:sp>
      <p:pic>
        <p:nvPicPr>
          <p:cNvPr id="4" name="Рисунок 3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357562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66" y="285728"/>
          <a:ext cx="4643465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  <a:gridCol w="273145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500042"/>
            <a:ext cx="357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вертикали:</a:t>
            </a:r>
          </a:p>
          <a:p>
            <a:r>
              <a:rPr lang="ru-RU" sz="2800" i="1" dirty="0" smtClean="0"/>
              <a:t>8. Непараллельные стороны трапеции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1" y="285728"/>
          <a:ext cx="5000668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4157"/>
                <a:gridCol w="294157"/>
                <a:gridCol w="294157"/>
                <a:gridCol w="294157"/>
                <a:gridCol w="294157"/>
                <a:gridCol w="294157"/>
                <a:gridCol w="294157"/>
                <a:gridCol w="318271"/>
                <a:gridCol w="270042"/>
                <a:gridCol w="294157"/>
                <a:gridCol w="294157"/>
                <a:gridCol w="294157"/>
                <a:gridCol w="294157"/>
                <a:gridCol w="294157"/>
                <a:gridCol w="294157"/>
                <a:gridCol w="294157"/>
                <a:gridCol w="294157"/>
              </a:tblGrid>
              <a:tr h="310965">
                <a:tc>
                  <a:txBody>
                    <a:bodyPr/>
                    <a:lstStyle/>
                    <a:p>
                      <a:r>
                        <a:rPr lang="ru-RU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b="1" i="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М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Б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К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П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К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В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А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Д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А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Т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Ы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Е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Т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А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П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Е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Ц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И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Я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Л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Л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П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Е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И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М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Е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Т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Л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С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Н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В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А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Н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И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Я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Г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Д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И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А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Г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Н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А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Л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Ь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М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b="1" i="0" baseline="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П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Р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Я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М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У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Г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О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Л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Ь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Н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И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i="0" baseline="0" dirty="0" smtClean="0"/>
                        <a:t>К</a:t>
                      </a:r>
                      <a:endParaRPr lang="ru-RU" b="1" i="0" baseline="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14942" y="785794"/>
            <a:ext cx="34290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Проверь себя!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5" y="285728"/>
          <a:ext cx="4857784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3575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 smtClean="0"/>
              <a:t>3. Параллелограмм, у которого все стороны равны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5" y="285728"/>
          <a:ext cx="4786350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3575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/>
              <a:t>5</a:t>
            </a:r>
            <a:r>
              <a:rPr lang="ru-RU" sz="2800" i="1" dirty="0" smtClean="0"/>
              <a:t>. Параллелограмм, у которого диагонали равны и перпендикулярны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5" y="285728"/>
          <a:ext cx="4786350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  <a:gridCol w="281550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57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 smtClean="0"/>
              <a:t>2. Четырехугольник, у которого две стороны параллельны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66" y="285728"/>
          <a:ext cx="4714899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  <a:gridCol w="277347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571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/>
              <a:t>6</a:t>
            </a:r>
            <a:r>
              <a:rPr lang="ru-RU" sz="2800" i="1" dirty="0" smtClean="0"/>
              <a:t>. Сумма длин всех сторон многоугольника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5" y="285728"/>
          <a:ext cx="4714916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57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 smtClean="0"/>
              <a:t>7. Параллельные стороны трапеции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1" y="285728"/>
          <a:ext cx="4929218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  <a:gridCol w="289954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57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/>
              <a:t>9</a:t>
            </a:r>
            <a:r>
              <a:rPr lang="ru-RU" sz="2800" i="1" dirty="0" smtClean="0"/>
              <a:t>. Отрезок, соединяющий две </a:t>
            </a:r>
            <a:r>
              <a:rPr lang="ru-RU" sz="2800" i="1" dirty="0" err="1" smtClean="0"/>
              <a:t>несоседние</a:t>
            </a:r>
            <a:r>
              <a:rPr lang="ru-RU" sz="2800" i="1" dirty="0" smtClean="0"/>
              <a:t> вершины многоугольника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5" y="285728"/>
          <a:ext cx="4714916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  <a:gridCol w="277348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1000108"/>
            <a:ext cx="3571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горизонтали:</a:t>
            </a:r>
          </a:p>
          <a:p>
            <a:r>
              <a:rPr lang="ru-RU" sz="2800" i="1" dirty="0" smtClean="0"/>
              <a:t>4. Параллелограмм, у которого все углы прямые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285728"/>
          <a:ext cx="4357712" cy="621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  <a:gridCol w="256336"/>
              </a:tblGrid>
              <a:tr h="310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9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row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96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57818" y="500042"/>
            <a:ext cx="35719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 вертикали:</a:t>
            </a:r>
          </a:p>
          <a:p>
            <a:r>
              <a:rPr lang="ru-RU" sz="2800" i="1" dirty="0"/>
              <a:t>1</a:t>
            </a:r>
            <a:r>
              <a:rPr lang="ru-RU" sz="2800" i="1" dirty="0" smtClean="0"/>
              <a:t>. Четырехугольник, у которого противоположные стороны попарно параллельны</a:t>
            </a:r>
            <a:endParaRPr lang="ru-RU" sz="2800" i="1" dirty="0"/>
          </a:p>
        </p:txBody>
      </p:sp>
      <p:pic>
        <p:nvPicPr>
          <p:cNvPr id="13" name="Рисунок 12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610705" cy="28146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</TotalTime>
  <Words>258</Words>
  <Application>Microsoft Office PowerPoint</Application>
  <PresentationFormat>Экран (4:3)</PresentationFormat>
  <Paragraphs>173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Кроссворд «ЧЕТЫРЕХУГОЛЬНИКИ»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2014-10-28T13:29:21Z</dcterms:created>
  <dcterms:modified xsi:type="dcterms:W3CDTF">2014-10-28T14:21:36Z</dcterms:modified>
</cp:coreProperties>
</file>