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64" r:id="rId5"/>
    <p:sldId id="278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3" r:id="rId19"/>
    <p:sldId id="272" r:id="rId20"/>
    <p:sldId id="274" r:id="rId21"/>
    <p:sldId id="275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307A1B-44CE-4698-965F-A73C5893FB8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B8032E-0F86-4EF5-96BD-D09955036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usarch.ru/gutnov1.files/image105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usk.by/pictures/bse/jpg/0260150688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pusk.by/pictures/bse/jpg/026015068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ngesmile.com/destinations/athens/img/akropo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orangesmile.com/destinations/athens/img/akropol.jpg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ttachments-blog.tut.by/25737/files/2010/05/acropoli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attachments-blog.tut.by/25737/files/2010/05/acropolis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oceanospotamos.files.wordpress.com/2008/10/atena-nike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oceanospotamos.files.wordpress.com/2008/10/atena-nik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ravels.md/pr/51/akrop6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travels.md/pr/51/akrop6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hompi.sogang.ac.kr/anthony/Athens0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hompi.sogang.ac.kr/anthony/Athens0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rum.belmont.edu/students/800px-Parthenon.at.Nashville.Tenenssee.0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forum.belmont.edu/students/800px-Parthenon.at.Nashville.Tenenssee.0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civilization.ca/cmc/exhibitions/civil/greece/images/gr0015b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civilization.ca/cmc/exhibitions/civil/greece/images/gr0015b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krugosvet.ru/images/1006342_PH01634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krugosvet.ru/images/1006342_PH01634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hernorukov.ru/articles/700/img/706-00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chernorukov.ru/articles/700/img/706-00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2.e-yliko.gr/htmls/Fyyl/Istoria/myc-arch/megaron.gi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2.e-yliko.gr/htmls/Fyyl/Istoria/myc-arch/megaron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dic.academic.ru/pictures/bse/jpg/0254964695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dic.academic.ru/pictures/bse/jpg/0254964695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ctoday.ru/images/article/24/5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ctoday.ru/images/article/24/5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ourdictionary.com/images/main/A4corint.jpg" TargetMode="External"/><Relationship Id="rId3" Type="http://schemas.openxmlformats.org/officeDocument/2006/relationships/image" Target="../media/image6.jpeg"/><Relationship Id="rId7" Type="http://schemas.openxmlformats.org/officeDocument/2006/relationships/image" Target="http://images04.olx.ru/ui/2/23/26/30191726_1.jpg" TargetMode="External"/><Relationship Id="rId2" Type="http://schemas.openxmlformats.org/officeDocument/2006/relationships/hyperlink" Target="http://www.telephoneteca.com/images/doriccapital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images04.olx.ru/ui/2/23/26/30191726_1.jpg" TargetMode="External"/><Relationship Id="rId10" Type="http://schemas.openxmlformats.org/officeDocument/2006/relationships/image" Target="http://images.yourdictionary.com/images/main/A4corint.jpg" TargetMode="External"/><Relationship Id="rId4" Type="http://schemas.openxmlformats.org/officeDocument/2006/relationships/image" Target="http://www.telephoneteca.com/images/doriccapital.jpg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entant.pu.ru/sno/lib/ha/illustr/114a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centant.pu.ru/sno/lib/ha/illustr/114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rtyx.ru/books/item/f00/s00/z0000000/pic/000616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artyx.ru/books/item/f00/s00/z0000000/pic/00061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erch.com.ua/images/articles/oldpritaney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kerch.com.ua/images/articles/oldpritaney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rtclassic.edu.ru/attach.asp?a_no=892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artclassic.edu.ru/attach.asp?a_no=89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26 из 41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2699791" cy="294255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8600" y="1340768"/>
            <a:ext cx="8060432" cy="1470025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rtika" pitchFamily="18" charset="0"/>
              </a:rPr>
              <a:t>Архитектура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Древней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Греции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717032"/>
            <a:ext cx="5216624" cy="14645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Презентация подготовлена учителем истории отделения №2 ГОУ СОШ   № 113 г. Москвы Федосеевой О.Ю.</a:t>
            </a:r>
          </a:p>
          <a:p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kilat.ru/razdeliteli/7263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1920" y="5661248"/>
            <a:ext cx="4114800" cy="381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noFill/>
                </a:ln>
                <a:solidFill>
                  <a:schemeClr val="bg2"/>
                </a:solidFill>
                <a:latin typeface="Comic Sans MS" pitchFamily="66" charset="0"/>
              </a:rPr>
              <a:t>Храм Деметры в </a:t>
            </a:r>
            <a:r>
              <a:rPr lang="ru-RU" b="1" dirty="0" err="1" smtClean="0">
                <a:ln w="12700">
                  <a:noFill/>
                </a:ln>
                <a:solidFill>
                  <a:schemeClr val="bg2"/>
                </a:solidFill>
                <a:latin typeface="Comic Sans MS" pitchFamily="66" charset="0"/>
              </a:rPr>
              <a:t>Пестуме</a:t>
            </a:r>
            <a:r>
              <a:rPr lang="ru-RU" b="1" dirty="0" smtClean="0">
                <a:ln w="12700">
                  <a:noFill/>
                </a:ln>
                <a:solidFill>
                  <a:schemeClr val="bg2"/>
                </a:solidFill>
                <a:latin typeface="Comic Sans MS" pitchFamily="66" charset="0"/>
              </a:rPr>
              <a:t>, </a:t>
            </a:r>
            <a:r>
              <a:rPr lang="en-US" b="1" dirty="0" smtClean="0">
                <a:ln w="12700">
                  <a:noFill/>
                </a:ln>
                <a:solidFill>
                  <a:schemeClr val="bg2"/>
                </a:solidFill>
                <a:latin typeface="Comic Sans MS" pitchFamily="66" charset="0"/>
              </a:rPr>
              <a:t>VI </a:t>
            </a:r>
            <a:r>
              <a:rPr lang="ru-RU" b="1" dirty="0" smtClean="0">
                <a:ln w="12700">
                  <a:noFill/>
                </a:ln>
                <a:solidFill>
                  <a:schemeClr val="bg2"/>
                </a:solidFill>
                <a:latin typeface="Comic Sans MS" pitchFamily="66" charset="0"/>
              </a:rPr>
              <a:t>в. до н.э.</a:t>
            </a:r>
            <a:br>
              <a:rPr lang="ru-RU" b="1" dirty="0" smtClean="0">
                <a:ln w="12700">
                  <a:noFill/>
                </a:ln>
                <a:solidFill>
                  <a:schemeClr val="bg2"/>
                </a:solidFill>
                <a:latin typeface="Comic Sans MS" pitchFamily="66" charset="0"/>
              </a:rPr>
            </a:br>
            <a:r>
              <a:rPr lang="ru-RU" b="1" dirty="0" smtClean="0">
                <a:ln w="12700">
                  <a:noFill/>
                </a:ln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ru-RU" sz="3100" b="1" dirty="0" smtClean="0">
                <a:ln w="12700">
                  <a:noFill/>
                </a:ln>
                <a:solidFill>
                  <a:schemeClr val="bg2"/>
                </a:solidFill>
                <a:latin typeface="Comic Sans MS" pitchFamily="66" charset="0"/>
              </a:rPr>
              <a:t>(памятник архаического периода)</a:t>
            </a:r>
            <a:endParaRPr lang="ru-RU" sz="3100" b="1" dirty="0">
              <a:ln w="12700">
                <a:noFill/>
              </a:ln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6146" name="i-main-pic" descr="Картинка 7 из 12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95736" y="2195510"/>
            <a:ext cx="4682540" cy="411381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Афинский акрополь </a:t>
            </a:r>
            <a:r>
              <a:rPr lang="ru-RU" sz="3600" b="1" dirty="0" smtClean="0">
                <a:solidFill>
                  <a:schemeClr val="bg2"/>
                </a:solidFill>
                <a:latin typeface="Comic Sans MS" pitchFamily="66" charset="0"/>
              </a:rPr>
              <a:t>(современный рисунок)</a:t>
            </a:r>
            <a:endParaRPr lang="ru-RU" sz="36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9218" name="i-main-pic" descr="Картинка 67 из 6944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27584" y="1800203"/>
            <a:ext cx="7416824" cy="4595998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latin typeface="Comic Sans MS" pitchFamily="66" charset="0"/>
              </a:rPr>
              <a:t>Иктик</a:t>
            </a:r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 и </a:t>
            </a:r>
            <a:r>
              <a:rPr lang="ru-RU" b="1" dirty="0" err="1" smtClean="0">
                <a:solidFill>
                  <a:schemeClr val="bg2"/>
                </a:solidFill>
                <a:latin typeface="Comic Sans MS" pitchFamily="66" charset="0"/>
              </a:rPr>
              <a:t>Калликрат</a:t>
            </a:r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, </a:t>
            </a:r>
            <a:r>
              <a:rPr lang="ru-RU" sz="6000" b="1" dirty="0" smtClean="0">
                <a:solidFill>
                  <a:schemeClr val="bg2"/>
                </a:solidFill>
                <a:latin typeface="Comic Sans MS" pitchFamily="66" charset="0"/>
              </a:rPr>
              <a:t>Парфенон</a:t>
            </a:r>
            <a:endParaRPr lang="ru-RU" sz="60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0242" name="i-main-pic" descr="Картинка 27 из 694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187624" y="1772816"/>
            <a:ext cx="6754577" cy="446449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924944"/>
            <a:ext cx="4392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bg2"/>
                </a:solidFill>
                <a:latin typeface="Comic Sans MS" pitchFamily="66" charset="0"/>
              </a:rPr>
              <a:t>Пропилеи </a:t>
            </a:r>
            <a:br>
              <a:rPr lang="ru-RU" sz="5300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bg2"/>
                </a:solidFill>
                <a:latin typeface="Comic Sans MS" pitchFamily="66" charset="0"/>
              </a:rPr>
              <a:t>(современный рисунок)</a:t>
            </a:r>
            <a:endParaRPr lang="ru-RU" sz="36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1266" name="i-main-pic" descr="Картинка 4 из 1849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9552" y="404663"/>
            <a:ext cx="4414658" cy="607576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Храм Ники </a:t>
            </a:r>
            <a:r>
              <a:rPr lang="ru-RU" b="1" dirty="0" err="1" smtClean="0">
                <a:solidFill>
                  <a:schemeClr val="bg2"/>
                </a:solidFill>
                <a:latin typeface="Comic Sans MS" pitchFamily="66" charset="0"/>
              </a:rPr>
              <a:t>Аптерос</a:t>
            </a:r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 (Бескрылой), </a:t>
            </a:r>
            <a:r>
              <a:rPr lang="en-US" b="1" dirty="0" smtClean="0">
                <a:solidFill>
                  <a:schemeClr val="bg2"/>
                </a:solidFill>
                <a:latin typeface="Comic Sans MS" pitchFamily="66" charset="0"/>
              </a:rPr>
              <a:t>V </a:t>
            </a:r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в. до н.э.</a:t>
            </a:r>
            <a:endParaRPr lang="ru-RU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2290" name="i-main-pic" descr="Картинка 1 из 296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67744" y="1556792"/>
            <a:ext cx="4587809" cy="5074074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latin typeface="Comic Sans MS" pitchFamily="66" charset="0"/>
              </a:rPr>
              <a:t>Эрехтейон</a:t>
            </a:r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                </a:t>
            </a:r>
            <a:r>
              <a:rPr lang="ru-RU" sz="3600" b="1" dirty="0" smtClean="0">
                <a:solidFill>
                  <a:schemeClr val="bg2"/>
                </a:solidFill>
                <a:latin typeface="Comic Sans MS" pitchFamily="66" charset="0"/>
              </a:rPr>
              <a:t>(храм Афины и Посейдона),                   421-406 г.г. до н.э. </a:t>
            </a:r>
            <a:endParaRPr lang="ru-RU" sz="36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5362" name="i-main-pic" descr="Картинка 6 из 2148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43607" y="1844824"/>
            <a:ext cx="6899195" cy="4392488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bg2"/>
                </a:solidFill>
                <a:latin typeface="Comic Sans MS" pitchFamily="66" charset="0"/>
              </a:rPr>
              <a:t>Парфенон </a:t>
            </a:r>
            <a:br>
              <a:rPr lang="ru-RU" sz="4900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bg2"/>
                </a:solidFill>
                <a:latin typeface="Comic Sans MS" pitchFamily="66" charset="0"/>
              </a:rPr>
              <a:t>(реконструкция)</a:t>
            </a:r>
            <a:endParaRPr lang="ru-RU" sz="31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3314" name="i-main-pic" descr="Картинка 12 из 17565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43608" y="1700808"/>
            <a:ext cx="6922425" cy="4681512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924944"/>
            <a:ext cx="41399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Внутреннее пространство Парфенона </a:t>
            </a:r>
            <a:b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bg2"/>
                </a:solidFill>
                <a:latin typeface="Comic Sans MS" pitchFamily="66" charset="0"/>
              </a:rPr>
              <a:t>(реконструкция)</a:t>
            </a:r>
            <a:endParaRPr lang="ru-RU" sz="31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4338" name="i-main-pic" descr="Картинка 40 из 17565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1520" y="836712"/>
            <a:ext cx="5112568" cy="5090436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Здание древнегреческого театра</a:t>
            </a:r>
            <a:endParaRPr lang="ru-RU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7410" name="i-main-pic" descr="Картинка 49 из 1496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43608" y="1772816"/>
            <a:ext cx="6972186" cy="462599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Святилище Зевса в Олимпии</a:t>
            </a:r>
            <a:endParaRPr lang="ru-RU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6386" name="i-main-pic" descr="Картинка 8 из 71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115616" y="1778982"/>
            <a:ext cx="6768752" cy="4591983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bg2"/>
                </a:solidFill>
                <a:latin typeface="Comic Sans MS" pitchFamily="66" charset="0"/>
              </a:rPr>
              <a:t>Мегарон</a:t>
            </a:r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bg2"/>
                </a:solidFill>
                <a:latin typeface="Comic Sans MS" pitchFamily="66" charset="0"/>
              </a:rPr>
              <a:t>(реконструкция)</a:t>
            </a:r>
            <a:endParaRPr lang="ru-RU" sz="36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026" name="i-main-pic" descr="Картинка 6 из 3461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7544" y="1556792"/>
            <a:ext cx="8222628" cy="4544084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Храм Артемиды </a:t>
            </a:r>
            <a:r>
              <a:rPr lang="ru-RU" b="1" dirty="0" err="1">
                <a:solidFill>
                  <a:schemeClr val="bg2"/>
                </a:solidFill>
                <a:latin typeface="Comic Sans MS" pitchFamily="66" charset="0"/>
              </a:rPr>
              <a:t>Левкофриены</a:t>
            </a:r>
            <a:r>
              <a:rPr lang="ru-RU" b="1" dirty="0">
                <a:solidFill>
                  <a:schemeClr val="bg2"/>
                </a:solidFill>
                <a:latin typeface="Comic Sans MS" pitchFamily="66" charset="0"/>
              </a:rPr>
              <a:t> в </a:t>
            </a:r>
            <a:r>
              <a:rPr lang="ru-RU" b="1" dirty="0" err="1" smtClean="0">
                <a:solidFill>
                  <a:schemeClr val="bg2"/>
                </a:solidFill>
                <a:latin typeface="Comic Sans MS" pitchFamily="66" charset="0"/>
              </a:rPr>
              <a:t>Магнесии</a:t>
            </a:r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bg2"/>
                </a:solidFill>
                <a:latin typeface="Comic Sans MS" pitchFamily="66" charset="0"/>
              </a:rPr>
              <a:t>(реконструкция)</a:t>
            </a:r>
            <a:endParaRPr lang="ru-RU" sz="36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8434" name="i-main-pic" descr="Картинка 1 из 5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331640" y="2132856"/>
            <a:ext cx="6471398" cy="4409398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140968"/>
            <a:ext cx="457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2"/>
                </a:solidFill>
                <a:latin typeface="Comic Sans MS" pitchFamily="66" charset="0"/>
              </a:rPr>
              <a:t>Александрийский маяк </a:t>
            </a:r>
            <a:br>
              <a:rPr lang="ru-RU" sz="4400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bg2"/>
                </a:solidFill>
                <a:latin typeface="Comic Sans MS" pitchFamily="66" charset="0"/>
              </a:rPr>
              <a:t>(современный рисунок)</a:t>
            </a:r>
            <a:endParaRPr lang="ru-RU" sz="36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9458" name="i-main-pic" descr="Картинка 2 из 1562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1520" y="548680"/>
            <a:ext cx="4320480" cy="5665265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vsyaanimaciya.ru/_ph/6/2/900795549.gif"/>
          <p:cNvPicPr>
            <a:picLocks noChangeAspect="1" noChangeArrowheads="1" noCrop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468560" y="0"/>
            <a:ext cx="97979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-main-pic" descr="Картинка 9 из 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4680520" cy="628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251520" y="1412776"/>
            <a:ext cx="3384376" cy="388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708920"/>
            <a:ext cx="201622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ордер</a:t>
            </a:r>
            <a:endParaRPr lang="ru-RU" b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15212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5000" cmpd="sng">
                  <a:noFill/>
                  <a:prstDash val="solid"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Система греческих ордеров</a:t>
            </a:r>
            <a:endParaRPr lang="ru-RU" sz="4800" b="1" dirty="0">
              <a:ln w="5000" cmpd="sng">
                <a:noFill/>
                <a:prstDash val="solid"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i-main-pic" descr="Картинка 151 из 959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95536" y="2204864"/>
            <a:ext cx="2664296" cy="2453452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i-main-pic" descr="Картинка 5 из 1139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635896" y="2204864"/>
            <a:ext cx="2316012" cy="2452516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i-main-pic" descr="Картинка 9 из 1081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516216" y="2204864"/>
            <a:ext cx="2166234" cy="2471624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4941168"/>
            <a:ext cx="87484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ln w="5000" cmpd="sng">
                  <a:solidFill>
                    <a:srgbClr val="FE8637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575F6D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  дорический       ионический      коринфский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i-main-pic" descr="Картинка 2 из 959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9512" y="188640"/>
            <a:ext cx="2533650" cy="38100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i-main-pic" descr="Картинка 60 из 1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8840"/>
            <a:ext cx="2961329" cy="3384376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i-main-pic" descr="Картинка 35 из 1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140968"/>
            <a:ext cx="2963849" cy="3528392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Comic Sans MS" pitchFamily="66" charset="0"/>
              </a:rPr>
              <a:t>Храм </a:t>
            </a:r>
            <a:r>
              <a:rPr lang="ru-RU" sz="4000" b="1" dirty="0">
                <a:solidFill>
                  <a:schemeClr val="bg2"/>
                </a:solidFill>
                <a:latin typeface="Comic Sans MS" pitchFamily="66" charset="0"/>
              </a:rPr>
              <a:t>Геры в </a:t>
            </a:r>
            <a:r>
              <a:rPr lang="ru-RU" sz="4000" b="1" dirty="0" err="1" smtClean="0">
                <a:solidFill>
                  <a:schemeClr val="bg2"/>
                </a:solidFill>
                <a:latin typeface="Comic Sans MS" pitchFamily="66" charset="0"/>
              </a:rPr>
              <a:t>Герайоне</a:t>
            </a:r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bg2"/>
                </a:solidFill>
                <a:latin typeface="Comic Sans MS" pitchFamily="66" charset="0"/>
              </a:rPr>
              <a:t>(один из немногих сохранившихся памятников Гомеровского периода) </a:t>
            </a:r>
            <a:endParaRPr lang="ru-RU" sz="31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050" name="i-main-pic" descr="Картинка 9 из 51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691680" y="2132856"/>
            <a:ext cx="5765632" cy="4309466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chemeClr val="bg2"/>
                </a:solidFill>
                <a:latin typeface="Comic Sans MS" pitchFamily="66" charset="0"/>
              </a:rPr>
              <a:t>Булевтерий</a:t>
            </a:r>
            <a:r>
              <a:rPr lang="ru-RU" sz="4400" b="1" dirty="0" smtClean="0">
                <a:solidFill>
                  <a:schemeClr val="bg2"/>
                </a:solidFill>
                <a:latin typeface="Comic Sans MS" pitchFamily="66" charset="0"/>
              </a:rPr>
              <a:t> в </a:t>
            </a:r>
            <a:r>
              <a:rPr lang="ru-RU" sz="4400" b="1" dirty="0" err="1" smtClean="0">
                <a:solidFill>
                  <a:schemeClr val="bg2"/>
                </a:solidFill>
                <a:latin typeface="Comic Sans MS" pitchFamily="66" charset="0"/>
              </a:rPr>
              <a:t>Милете</a:t>
            </a:r>
            <a:r>
              <a:rPr lang="ru-RU" sz="4400" b="1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chemeClr val="bg2"/>
                </a:solidFill>
                <a:latin typeface="Comic Sans MS" pitchFamily="66" charset="0"/>
              </a:rPr>
              <a:t>(реконструкция)</a:t>
            </a:r>
            <a:endParaRPr lang="ru-RU" sz="36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3074" name="i-main-pic" descr="Картинка 7 из 15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5537" y="2286000"/>
            <a:ext cx="8321386" cy="3043536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bg2"/>
                </a:solidFill>
                <a:latin typeface="Comic Sans MS" pitchFamily="66" charset="0"/>
              </a:rPr>
              <a:t>Пританей </a:t>
            </a:r>
            <a:r>
              <a:rPr lang="ru-RU" sz="4400" b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ru-RU" sz="4400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2"/>
                </a:solidFill>
                <a:latin typeface="Comic Sans MS" pitchFamily="66" charset="0"/>
              </a:rPr>
              <a:t>(современный рисунок)</a:t>
            </a:r>
            <a:endParaRPr lang="ru-RU" sz="40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4098" name="i-main-pic" descr="Картинка 18 из 108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331640" y="1988840"/>
            <a:ext cx="6377422" cy="4234811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92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Храм Геры в Олимпии,     </a:t>
            </a:r>
            <a:r>
              <a:rPr lang="en-US" b="1" dirty="0" smtClean="0">
                <a:solidFill>
                  <a:schemeClr val="bg2"/>
                </a:solidFill>
                <a:latin typeface="Comic Sans MS" pitchFamily="66" charset="0"/>
              </a:rPr>
              <a:t>VI </a:t>
            </a:r>
            <a: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  <a:t>в. до н.э.</a:t>
            </a:r>
            <a:br>
              <a:rPr lang="ru-RU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bg2"/>
                </a:solidFill>
                <a:latin typeface="Comic Sans MS" pitchFamily="66" charset="0"/>
              </a:rPr>
              <a:t>(памятник архаического периода)</a:t>
            </a:r>
            <a:endParaRPr lang="ru-RU" sz="31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5122" name="i-main-pic" descr="Картинка 18 из 238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27584" y="2348880"/>
            <a:ext cx="7466362" cy="4032448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488</TotalTime>
  <Words>121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Архитектура Древней Греции </vt:lpstr>
      <vt:lpstr>Мегарон  (реконструкция)</vt:lpstr>
      <vt:lpstr> ордер</vt:lpstr>
      <vt:lpstr>Система греческих ордеров</vt:lpstr>
      <vt:lpstr>Слайд 5</vt:lpstr>
      <vt:lpstr>Храм Геры в Герайоне (один из немногих сохранившихся памятников Гомеровского периода) </vt:lpstr>
      <vt:lpstr>Булевтерий в Милете (реконструкция)</vt:lpstr>
      <vt:lpstr>Пританей  (современный рисунок)</vt:lpstr>
      <vt:lpstr>Храм Геры в Олимпии,     VI в. до н.э. (памятник архаического периода)</vt:lpstr>
      <vt:lpstr>Храм Деметры в Пестуме, VI в. до н.э.  (памятник архаического периода)</vt:lpstr>
      <vt:lpstr>Афинский акрополь (современный рисунок)</vt:lpstr>
      <vt:lpstr>Иктик и Калликрат, Парфенон</vt:lpstr>
      <vt:lpstr>Пропилеи  (современный рисунок)</vt:lpstr>
      <vt:lpstr>Храм Ники Аптерос (Бескрылой), V в. до н.э.</vt:lpstr>
      <vt:lpstr>Эрехтейон                (храм Афины и Посейдона),                   421-406 г.г. до н.э. </vt:lpstr>
      <vt:lpstr>Парфенон  (реконструкция)</vt:lpstr>
      <vt:lpstr>Внутреннее пространство Парфенона  (реконструкция)</vt:lpstr>
      <vt:lpstr>Здание древнегреческого театра</vt:lpstr>
      <vt:lpstr>Святилище Зевса в Олимпии</vt:lpstr>
      <vt:lpstr>Храм Артемиды Левкофриены в Магнесии (реконструкция)</vt:lpstr>
      <vt:lpstr>Александрийский маяк  (современный рисунок)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по мировой художественной культуре на тему:                                               «Архитектура Древней Греции» </dc:title>
  <dc:creator>Саша</dc:creator>
  <cp:lastModifiedBy>Your User Name</cp:lastModifiedBy>
  <cp:revision>54</cp:revision>
  <dcterms:created xsi:type="dcterms:W3CDTF">2011-04-24T18:27:43Z</dcterms:created>
  <dcterms:modified xsi:type="dcterms:W3CDTF">2014-11-08T18:05:07Z</dcterms:modified>
</cp:coreProperties>
</file>