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6" r:id="rId2"/>
    <p:sldId id="265" r:id="rId3"/>
    <p:sldId id="266" r:id="rId4"/>
    <p:sldId id="258" r:id="rId5"/>
    <p:sldId id="262" r:id="rId6"/>
    <p:sldId id="263" r:id="rId7"/>
    <p:sldId id="267" r:id="rId8"/>
    <p:sldId id="268" r:id="rId9"/>
    <p:sldId id="261" r:id="rId10"/>
    <p:sldId id="260" r:id="rId11"/>
    <p:sldId id="259" r:id="rId12"/>
    <p:sldId id="275" r:id="rId13"/>
    <p:sldId id="269" r:id="rId14"/>
    <p:sldId id="257" r:id="rId15"/>
    <p:sldId id="270" r:id="rId16"/>
    <p:sldId id="256" r:id="rId17"/>
    <p:sldId id="274" r:id="rId18"/>
    <p:sldId id="277" r:id="rId19"/>
    <p:sldId id="278" r:id="rId20"/>
    <p:sldId id="271" r:id="rId21"/>
    <p:sldId id="272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54" autoAdjust="0"/>
    <p:restoredTop sz="94660"/>
  </p:normalViewPr>
  <p:slideViewPr>
    <p:cSldViewPr>
      <p:cViewPr>
        <p:scale>
          <a:sx n="70" d="100"/>
          <a:sy n="70" d="100"/>
        </p:scale>
        <p:origin x="-133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2B3462-2F8B-44E9-BF06-9E507E7098D7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F605F1-39A1-40DC-B6A5-6F9121E20775}">
      <dgm:prSet phldrT="[Текст]" custT="1"/>
      <dgm:spPr/>
      <dgm:t>
        <a:bodyPr/>
        <a:lstStyle/>
        <a:p>
          <a:r>
            <a:rPr lang="ru-RU" sz="3200" b="1" dirty="0" smtClean="0"/>
            <a:t>ОБЕТЫ МОНАХОВ</a:t>
          </a:r>
          <a:endParaRPr lang="ru-RU" sz="3200" b="1" dirty="0"/>
        </a:p>
      </dgm:t>
    </dgm:pt>
    <dgm:pt modelId="{E25D2F82-62E6-41F3-922C-AC79C652D4F0}" type="parTrans" cxnId="{9B225FA8-AA5A-41F0-9BC8-B03D2FFD51D3}">
      <dgm:prSet/>
      <dgm:spPr/>
      <dgm:t>
        <a:bodyPr/>
        <a:lstStyle/>
        <a:p>
          <a:endParaRPr lang="ru-RU"/>
        </a:p>
      </dgm:t>
    </dgm:pt>
    <dgm:pt modelId="{4635F479-7683-4B0B-A255-3AD90DF7BD47}" type="sibTrans" cxnId="{9B225FA8-AA5A-41F0-9BC8-B03D2FFD51D3}">
      <dgm:prSet/>
      <dgm:spPr/>
      <dgm:t>
        <a:bodyPr/>
        <a:lstStyle/>
        <a:p>
          <a:endParaRPr lang="ru-RU"/>
        </a:p>
      </dgm:t>
    </dgm:pt>
    <dgm:pt modelId="{4A7E4AC3-CD59-47B3-A7C7-2D2A23779B02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E5FEE0FA-73F7-4429-90A5-B023FE3B2841}" type="parTrans" cxnId="{E8DDF34B-80BE-46D2-B8D7-356B89D491DC}">
      <dgm:prSet/>
      <dgm:spPr/>
      <dgm:t>
        <a:bodyPr/>
        <a:lstStyle/>
        <a:p>
          <a:endParaRPr lang="ru-RU"/>
        </a:p>
      </dgm:t>
    </dgm:pt>
    <dgm:pt modelId="{CCCBC7A9-CE11-4ADA-8575-CD6DBB04F757}" type="sibTrans" cxnId="{E8DDF34B-80BE-46D2-B8D7-356B89D491DC}">
      <dgm:prSet/>
      <dgm:spPr/>
      <dgm:t>
        <a:bodyPr/>
        <a:lstStyle/>
        <a:p>
          <a:endParaRPr lang="ru-RU"/>
        </a:p>
      </dgm:t>
    </dgm:pt>
    <dgm:pt modelId="{E2144332-2DBA-41F9-96EC-C5E22BE4264D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622EBD0F-B294-4360-A9BB-25178696E45E}" type="parTrans" cxnId="{F3A5F2D7-F1B8-4E07-95E9-F67409B49870}">
      <dgm:prSet/>
      <dgm:spPr/>
      <dgm:t>
        <a:bodyPr/>
        <a:lstStyle/>
        <a:p>
          <a:endParaRPr lang="ru-RU"/>
        </a:p>
      </dgm:t>
    </dgm:pt>
    <dgm:pt modelId="{E5C0B8D0-F720-47C1-9B90-229DE346ED0D}" type="sibTrans" cxnId="{F3A5F2D7-F1B8-4E07-95E9-F67409B49870}">
      <dgm:prSet/>
      <dgm:spPr/>
      <dgm:t>
        <a:bodyPr/>
        <a:lstStyle/>
        <a:p>
          <a:endParaRPr lang="ru-RU"/>
        </a:p>
      </dgm:t>
    </dgm:pt>
    <dgm:pt modelId="{B76CFECD-1037-44EC-8727-402D633A4B7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D7A799A8-6230-4D71-9B07-7199E0776178}" type="parTrans" cxnId="{6204767B-3204-46DB-9F6D-636EA56337EE}">
      <dgm:prSet/>
      <dgm:spPr/>
      <dgm:t>
        <a:bodyPr/>
        <a:lstStyle/>
        <a:p>
          <a:endParaRPr lang="ru-RU"/>
        </a:p>
      </dgm:t>
    </dgm:pt>
    <dgm:pt modelId="{BD9FDB5D-7510-427D-877D-EB9748721CF2}" type="sibTrans" cxnId="{6204767B-3204-46DB-9F6D-636EA56337EE}">
      <dgm:prSet/>
      <dgm:spPr/>
      <dgm:t>
        <a:bodyPr/>
        <a:lstStyle/>
        <a:p>
          <a:endParaRPr lang="ru-RU"/>
        </a:p>
      </dgm:t>
    </dgm:pt>
    <dgm:pt modelId="{4BA1B8CB-B649-4B4F-B713-A102AF86E549}" type="pres">
      <dgm:prSet presAssocID="{7D2B3462-2F8B-44E9-BF06-9E507E7098D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859242-7CBA-482F-AECD-02859CA88B1C}" type="pres">
      <dgm:prSet presAssocID="{29F605F1-39A1-40DC-B6A5-6F9121E20775}" presName="roof" presStyleLbl="dkBgShp" presStyleIdx="0" presStyleCnt="2" custScaleY="31535"/>
      <dgm:spPr/>
      <dgm:t>
        <a:bodyPr/>
        <a:lstStyle/>
        <a:p>
          <a:endParaRPr lang="ru-RU"/>
        </a:p>
      </dgm:t>
    </dgm:pt>
    <dgm:pt modelId="{D67F5049-AED7-49BD-93D1-35874868EF37}" type="pres">
      <dgm:prSet presAssocID="{29F605F1-39A1-40DC-B6A5-6F9121E20775}" presName="pillars" presStyleCnt="0"/>
      <dgm:spPr/>
    </dgm:pt>
    <dgm:pt modelId="{90FEDA6E-23F2-4408-B4EA-8B0D9C122921}" type="pres">
      <dgm:prSet presAssocID="{29F605F1-39A1-40DC-B6A5-6F9121E2077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8DC16-3411-4A68-8D68-47665019F73D}" type="pres">
      <dgm:prSet presAssocID="{E2144332-2DBA-41F9-96EC-C5E22BE4264D}" presName="pillarX" presStyleLbl="node1" presStyleIdx="1" presStyleCnt="3" custLinFactNeighborX="-49" custLinFactNeighborY="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1E910-0ACC-4FE6-9ACC-4ECA7CE842D8}" type="pres">
      <dgm:prSet presAssocID="{B76CFECD-1037-44EC-8727-402D633A4B7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5E0AB-6067-41AF-82FA-F4ABCE9BF814}" type="pres">
      <dgm:prSet presAssocID="{29F605F1-39A1-40DC-B6A5-6F9121E20775}" presName="base" presStyleLbl="dkBgShp" presStyleIdx="1" presStyleCnt="2"/>
      <dgm:spPr/>
    </dgm:pt>
  </dgm:ptLst>
  <dgm:cxnLst>
    <dgm:cxn modelId="{6BC6AF31-F0B6-4315-B5A6-91A15E726A80}" type="presOf" srcId="{29F605F1-39A1-40DC-B6A5-6F9121E20775}" destId="{68859242-7CBA-482F-AECD-02859CA88B1C}" srcOrd="0" destOrd="0" presId="urn:microsoft.com/office/officeart/2005/8/layout/hList3"/>
    <dgm:cxn modelId="{2D7492D0-5FED-4785-9431-14C90AA12910}" type="presOf" srcId="{B76CFECD-1037-44EC-8727-402D633A4B73}" destId="{2E71E910-0ACC-4FE6-9ACC-4ECA7CE842D8}" srcOrd="0" destOrd="0" presId="urn:microsoft.com/office/officeart/2005/8/layout/hList3"/>
    <dgm:cxn modelId="{6204767B-3204-46DB-9F6D-636EA56337EE}" srcId="{29F605F1-39A1-40DC-B6A5-6F9121E20775}" destId="{B76CFECD-1037-44EC-8727-402D633A4B73}" srcOrd="2" destOrd="0" parTransId="{D7A799A8-6230-4D71-9B07-7199E0776178}" sibTransId="{BD9FDB5D-7510-427D-877D-EB9748721CF2}"/>
    <dgm:cxn modelId="{39E1D249-4978-4B6E-B8BC-F10E0139B063}" type="presOf" srcId="{E2144332-2DBA-41F9-96EC-C5E22BE4264D}" destId="{33C8DC16-3411-4A68-8D68-47665019F73D}" srcOrd="0" destOrd="0" presId="urn:microsoft.com/office/officeart/2005/8/layout/hList3"/>
    <dgm:cxn modelId="{15A18E20-25B1-4246-8E99-7EED14F40AD0}" type="presOf" srcId="{4A7E4AC3-CD59-47B3-A7C7-2D2A23779B02}" destId="{90FEDA6E-23F2-4408-B4EA-8B0D9C122921}" srcOrd="0" destOrd="0" presId="urn:microsoft.com/office/officeart/2005/8/layout/hList3"/>
    <dgm:cxn modelId="{F3A5F2D7-F1B8-4E07-95E9-F67409B49870}" srcId="{29F605F1-39A1-40DC-B6A5-6F9121E20775}" destId="{E2144332-2DBA-41F9-96EC-C5E22BE4264D}" srcOrd="1" destOrd="0" parTransId="{622EBD0F-B294-4360-A9BB-25178696E45E}" sibTransId="{E5C0B8D0-F720-47C1-9B90-229DE346ED0D}"/>
    <dgm:cxn modelId="{E8DDF34B-80BE-46D2-B8D7-356B89D491DC}" srcId="{29F605F1-39A1-40DC-B6A5-6F9121E20775}" destId="{4A7E4AC3-CD59-47B3-A7C7-2D2A23779B02}" srcOrd="0" destOrd="0" parTransId="{E5FEE0FA-73F7-4429-90A5-B023FE3B2841}" sibTransId="{CCCBC7A9-CE11-4ADA-8575-CD6DBB04F757}"/>
    <dgm:cxn modelId="{3BE4C2FD-FF8C-468A-8DF2-030B2E64E5F9}" type="presOf" srcId="{7D2B3462-2F8B-44E9-BF06-9E507E7098D7}" destId="{4BA1B8CB-B649-4B4F-B713-A102AF86E549}" srcOrd="0" destOrd="0" presId="urn:microsoft.com/office/officeart/2005/8/layout/hList3"/>
    <dgm:cxn modelId="{9B225FA8-AA5A-41F0-9BC8-B03D2FFD51D3}" srcId="{7D2B3462-2F8B-44E9-BF06-9E507E7098D7}" destId="{29F605F1-39A1-40DC-B6A5-6F9121E20775}" srcOrd="0" destOrd="0" parTransId="{E25D2F82-62E6-41F3-922C-AC79C652D4F0}" sibTransId="{4635F479-7683-4B0B-A255-3AD90DF7BD47}"/>
    <dgm:cxn modelId="{0BF2D6A7-7C25-43D1-A409-CFAD5D59CCB6}" type="presParOf" srcId="{4BA1B8CB-B649-4B4F-B713-A102AF86E549}" destId="{68859242-7CBA-482F-AECD-02859CA88B1C}" srcOrd="0" destOrd="0" presId="urn:microsoft.com/office/officeart/2005/8/layout/hList3"/>
    <dgm:cxn modelId="{7766E3B3-CB8D-4321-A555-5EBD18019ECD}" type="presParOf" srcId="{4BA1B8CB-B649-4B4F-B713-A102AF86E549}" destId="{D67F5049-AED7-49BD-93D1-35874868EF37}" srcOrd="1" destOrd="0" presId="urn:microsoft.com/office/officeart/2005/8/layout/hList3"/>
    <dgm:cxn modelId="{669859B2-5540-414B-8059-96C9E4C4ACF1}" type="presParOf" srcId="{D67F5049-AED7-49BD-93D1-35874868EF37}" destId="{90FEDA6E-23F2-4408-B4EA-8B0D9C122921}" srcOrd="0" destOrd="0" presId="urn:microsoft.com/office/officeart/2005/8/layout/hList3"/>
    <dgm:cxn modelId="{E9322FC8-2A48-44A6-94DD-CFFB72040930}" type="presParOf" srcId="{D67F5049-AED7-49BD-93D1-35874868EF37}" destId="{33C8DC16-3411-4A68-8D68-47665019F73D}" srcOrd="1" destOrd="0" presId="urn:microsoft.com/office/officeart/2005/8/layout/hList3"/>
    <dgm:cxn modelId="{90E25B26-DBBF-46BB-83A4-89B36D27D3DE}" type="presParOf" srcId="{D67F5049-AED7-49BD-93D1-35874868EF37}" destId="{2E71E910-0ACC-4FE6-9ACC-4ECA7CE842D8}" srcOrd="2" destOrd="0" presId="urn:microsoft.com/office/officeart/2005/8/layout/hList3"/>
    <dgm:cxn modelId="{D55DE313-A821-40D2-BC06-695944AD7F46}" type="presParOf" srcId="{4BA1B8CB-B649-4B4F-B713-A102AF86E549}" destId="{D0B5E0AB-6067-41AF-82FA-F4ABCE9BF814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2B3462-2F8B-44E9-BF06-9E507E7098D7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F605F1-39A1-40DC-B6A5-6F9121E20775}">
      <dgm:prSet phldrT="[Текст]" custT="1"/>
      <dgm:spPr/>
      <dgm:t>
        <a:bodyPr/>
        <a:lstStyle/>
        <a:p>
          <a:r>
            <a:rPr lang="ru-RU" sz="3200" b="1" dirty="0" smtClean="0"/>
            <a:t>ОБЕТЫ МОНАХОВ</a:t>
          </a:r>
          <a:endParaRPr lang="ru-RU" sz="3200" b="1" dirty="0"/>
        </a:p>
      </dgm:t>
    </dgm:pt>
    <dgm:pt modelId="{E25D2F82-62E6-41F3-922C-AC79C652D4F0}" type="parTrans" cxnId="{9B225FA8-AA5A-41F0-9BC8-B03D2FFD51D3}">
      <dgm:prSet/>
      <dgm:spPr/>
      <dgm:t>
        <a:bodyPr/>
        <a:lstStyle/>
        <a:p>
          <a:endParaRPr lang="ru-RU"/>
        </a:p>
      </dgm:t>
    </dgm:pt>
    <dgm:pt modelId="{4635F479-7683-4B0B-A255-3AD90DF7BD47}" type="sibTrans" cxnId="{9B225FA8-AA5A-41F0-9BC8-B03D2FFD51D3}">
      <dgm:prSet/>
      <dgm:spPr/>
      <dgm:t>
        <a:bodyPr/>
        <a:lstStyle/>
        <a:p>
          <a:endParaRPr lang="ru-RU"/>
        </a:p>
      </dgm:t>
    </dgm:pt>
    <dgm:pt modelId="{4A7E4AC3-CD59-47B3-A7C7-2D2A23779B02}">
      <dgm:prSet phldrT="[Текст]" custT="1"/>
      <dgm:spPr/>
      <dgm:t>
        <a:bodyPr/>
        <a:lstStyle/>
        <a:p>
          <a:r>
            <a:rPr lang="ru-RU" sz="2400" b="1" i="1" u="sng" dirty="0" err="1" smtClean="0"/>
            <a:t>Нестяжание</a:t>
          </a:r>
          <a:r>
            <a:rPr lang="ru-RU" sz="2400" b="1" i="1" u="sng" dirty="0" smtClean="0"/>
            <a:t> </a:t>
          </a:r>
          <a:r>
            <a:rPr lang="ru-RU" sz="2400" i="1" u="sng" dirty="0" smtClean="0"/>
            <a:t>(отказ от собственности)</a:t>
          </a:r>
          <a:r>
            <a:rPr lang="ru-RU" sz="2400" dirty="0" smtClean="0"/>
            <a:t> </a:t>
          </a:r>
          <a:endParaRPr lang="ru-RU" sz="2400" dirty="0"/>
        </a:p>
      </dgm:t>
    </dgm:pt>
    <dgm:pt modelId="{E5FEE0FA-73F7-4429-90A5-B023FE3B2841}" type="parTrans" cxnId="{E8DDF34B-80BE-46D2-B8D7-356B89D491DC}">
      <dgm:prSet/>
      <dgm:spPr/>
      <dgm:t>
        <a:bodyPr/>
        <a:lstStyle/>
        <a:p>
          <a:endParaRPr lang="ru-RU"/>
        </a:p>
      </dgm:t>
    </dgm:pt>
    <dgm:pt modelId="{CCCBC7A9-CE11-4ADA-8575-CD6DBB04F757}" type="sibTrans" cxnId="{E8DDF34B-80BE-46D2-B8D7-356B89D491DC}">
      <dgm:prSet/>
      <dgm:spPr/>
      <dgm:t>
        <a:bodyPr/>
        <a:lstStyle/>
        <a:p>
          <a:endParaRPr lang="ru-RU"/>
        </a:p>
      </dgm:t>
    </dgm:pt>
    <dgm:pt modelId="{E2144332-2DBA-41F9-96EC-C5E22BE4264D}">
      <dgm:prSet phldrT="[Текст]" custT="1"/>
      <dgm:spPr/>
      <dgm:t>
        <a:bodyPr/>
        <a:lstStyle/>
        <a:p>
          <a:r>
            <a:rPr lang="ru-RU" sz="2400" b="1" i="1" u="sng" dirty="0" smtClean="0"/>
            <a:t>Послушание </a:t>
          </a:r>
          <a:r>
            <a:rPr lang="ru-RU" sz="2400" dirty="0" smtClean="0"/>
            <a:t>(абсолютное повиновение уставу и монастырской власти, полный отказ от собственной воли</a:t>
          </a:r>
          <a:r>
            <a:rPr lang="ru-RU" sz="2200" dirty="0" smtClean="0"/>
            <a:t>) </a:t>
          </a:r>
          <a:endParaRPr lang="ru-RU" sz="2200" dirty="0"/>
        </a:p>
      </dgm:t>
    </dgm:pt>
    <dgm:pt modelId="{622EBD0F-B294-4360-A9BB-25178696E45E}" type="parTrans" cxnId="{F3A5F2D7-F1B8-4E07-95E9-F67409B49870}">
      <dgm:prSet/>
      <dgm:spPr/>
      <dgm:t>
        <a:bodyPr/>
        <a:lstStyle/>
        <a:p>
          <a:endParaRPr lang="ru-RU"/>
        </a:p>
      </dgm:t>
    </dgm:pt>
    <dgm:pt modelId="{E5C0B8D0-F720-47C1-9B90-229DE346ED0D}" type="sibTrans" cxnId="{F3A5F2D7-F1B8-4E07-95E9-F67409B49870}">
      <dgm:prSet/>
      <dgm:spPr/>
      <dgm:t>
        <a:bodyPr/>
        <a:lstStyle/>
        <a:p>
          <a:endParaRPr lang="ru-RU"/>
        </a:p>
      </dgm:t>
    </dgm:pt>
    <dgm:pt modelId="{B76CFECD-1037-44EC-8727-402D633A4B73}">
      <dgm:prSet phldrT="[Текст]" custT="1"/>
      <dgm:spPr/>
      <dgm:t>
        <a:bodyPr/>
        <a:lstStyle/>
        <a:p>
          <a:r>
            <a:rPr lang="ru-RU" sz="3200" dirty="0" smtClean="0"/>
            <a:t> </a:t>
          </a:r>
          <a:r>
            <a:rPr lang="ru-RU" sz="2400" b="1" i="1" u="sng" dirty="0" smtClean="0"/>
            <a:t>Целомудрие </a:t>
          </a:r>
          <a:r>
            <a:rPr lang="ru-RU" sz="2400" b="0" i="1" u="sng" dirty="0" smtClean="0"/>
            <a:t>(безбрачие)</a:t>
          </a:r>
          <a:endParaRPr lang="ru-RU" sz="2400" b="0" dirty="0"/>
        </a:p>
      </dgm:t>
    </dgm:pt>
    <dgm:pt modelId="{D7A799A8-6230-4D71-9B07-7199E0776178}" type="parTrans" cxnId="{6204767B-3204-46DB-9F6D-636EA56337EE}">
      <dgm:prSet/>
      <dgm:spPr/>
      <dgm:t>
        <a:bodyPr/>
        <a:lstStyle/>
        <a:p>
          <a:endParaRPr lang="ru-RU"/>
        </a:p>
      </dgm:t>
    </dgm:pt>
    <dgm:pt modelId="{BD9FDB5D-7510-427D-877D-EB9748721CF2}" type="sibTrans" cxnId="{6204767B-3204-46DB-9F6D-636EA56337EE}">
      <dgm:prSet/>
      <dgm:spPr/>
      <dgm:t>
        <a:bodyPr/>
        <a:lstStyle/>
        <a:p>
          <a:endParaRPr lang="ru-RU"/>
        </a:p>
      </dgm:t>
    </dgm:pt>
    <dgm:pt modelId="{4BA1B8CB-B649-4B4F-B713-A102AF86E549}" type="pres">
      <dgm:prSet presAssocID="{7D2B3462-2F8B-44E9-BF06-9E507E7098D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859242-7CBA-482F-AECD-02859CA88B1C}" type="pres">
      <dgm:prSet presAssocID="{29F605F1-39A1-40DC-B6A5-6F9121E20775}" presName="roof" presStyleLbl="dkBgShp" presStyleIdx="0" presStyleCnt="2" custScaleY="71171" custLinFactNeighborY="-11712"/>
      <dgm:spPr/>
      <dgm:t>
        <a:bodyPr/>
        <a:lstStyle/>
        <a:p>
          <a:endParaRPr lang="ru-RU"/>
        </a:p>
      </dgm:t>
    </dgm:pt>
    <dgm:pt modelId="{D67F5049-AED7-49BD-93D1-35874868EF37}" type="pres">
      <dgm:prSet presAssocID="{29F605F1-39A1-40DC-B6A5-6F9121E20775}" presName="pillars" presStyleCnt="0"/>
      <dgm:spPr/>
    </dgm:pt>
    <dgm:pt modelId="{90FEDA6E-23F2-4408-B4EA-8B0D9C122921}" type="pres">
      <dgm:prSet presAssocID="{29F605F1-39A1-40DC-B6A5-6F9121E2077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8DC16-3411-4A68-8D68-47665019F73D}" type="pres">
      <dgm:prSet presAssocID="{E2144332-2DBA-41F9-96EC-C5E22BE4264D}" presName="pillarX" presStyleLbl="node1" presStyleIdx="1" presStyleCnt="3" custLinFactNeighborX="-49" custLinFactNeighborY="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1E910-0ACC-4FE6-9ACC-4ECA7CE842D8}" type="pres">
      <dgm:prSet presAssocID="{B76CFECD-1037-44EC-8727-402D633A4B7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5E0AB-6067-41AF-82FA-F4ABCE9BF814}" type="pres">
      <dgm:prSet presAssocID="{29F605F1-39A1-40DC-B6A5-6F9121E20775}" presName="base" presStyleLbl="dkBgShp" presStyleIdx="1" presStyleCnt="2"/>
      <dgm:spPr/>
    </dgm:pt>
  </dgm:ptLst>
  <dgm:cxnLst>
    <dgm:cxn modelId="{2579A87B-0298-41E1-9DE7-1992E1A05AD7}" type="presOf" srcId="{E2144332-2DBA-41F9-96EC-C5E22BE4264D}" destId="{33C8DC16-3411-4A68-8D68-47665019F73D}" srcOrd="0" destOrd="0" presId="urn:microsoft.com/office/officeart/2005/8/layout/hList3"/>
    <dgm:cxn modelId="{6204767B-3204-46DB-9F6D-636EA56337EE}" srcId="{29F605F1-39A1-40DC-B6A5-6F9121E20775}" destId="{B76CFECD-1037-44EC-8727-402D633A4B73}" srcOrd="2" destOrd="0" parTransId="{D7A799A8-6230-4D71-9B07-7199E0776178}" sibTransId="{BD9FDB5D-7510-427D-877D-EB9748721CF2}"/>
    <dgm:cxn modelId="{C273E780-3AC6-41A2-A194-C791DF07D380}" type="presOf" srcId="{29F605F1-39A1-40DC-B6A5-6F9121E20775}" destId="{68859242-7CBA-482F-AECD-02859CA88B1C}" srcOrd="0" destOrd="0" presId="urn:microsoft.com/office/officeart/2005/8/layout/hList3"/>
    <dgm:cxn modelId="{A0721F30-58D2-48CD-B8C2-C7202E387E9E}" type="presOf" srcId="{B76CFECD-1037-44EC-8727-402D633A4B73}" destId="{2E71E910-0ACC-4FE6-9ACC-4ECA7CE842D8}" srcOrd="0" destOrd="0" presId="urn:microsoft.com/office/officeart/2005/8/layout/hList3"/>
    <dgm:cxn modelId="{F3A5F2D7-F1B8-4E07-95E9-F67409B49870}" srcId="{29F605F1-39A1-40DC-B6A5-6F9121E20775}" destId="{E2144332-2DBA-41F9-96EC-C5E22BE4264D}" srcOrd="1" destOrd="0" parTransId="{622EBD0F-B294-4360-A9BB-25178696E45E}" sibTransId="{E5C0B8D0-F720-47C1-9B90-229DE346ED0D}"/>
    <dgm:cxn modelId="{E8DDF34B-80BE-46D2-B8D7-356B89D491DC}" srcId="{29F605F1-39A1-40DC-B6A5-6F9121E20775}" destId="{4A7E4AC3-CD59-47B3-A7C7-2D2A23779B02}" srcOrd="0" destOrd="0" parTransId="{E5FEE0FA-73F7-4429-90A5-B023FE3B2841}" sibTransId="{CCCBC7A9-CE11-4ADA-8575-CD6DBB04F757}"/>
    <dgm:cxn modelId="{5EC7885B-ED94-4FD3-B9BB-1F981EEA4F76}" type="presOf" srcId="{7D2B3462-2F8B-44E9-BF06-9E507E7098D7}" destId="{4BA1B8CB-B649-4B4F-B713-A102AF86E549}" srcOrd="0" destOrd="0" presId="urn:microsoft.com/office/officeart/2005/8/layout/hList3"/>
    <dgm:cxn modelId="{9B225FA8-AA5A-41F0-9BC8-B03D2FFD51D3}" srcId="{7D2B3462-2F8B-44E9-BF06-9E507E7098D7}" destId="{29F605F1-39A1-40DC-B6A5-6F9121E20775}" srcOrd="0" destOrd="0" parTransId="{E25D2F82-62E6-41F3-922C-AC79C652D4F0}" sibTransId="{4635F479-7683-4B0B-A255-3AD90DF7BD47}"/>
    <dgm:cxn modelId="{8CEB2BA2-2778-4869-80C5-08A3A2747728}" type="presOf" srcId="{4A7E4AC3-CD59-47B3-A7C7-2D2A23779B02}" destId="{90FEDA6E-23F2-4408-B4EA-8B0D9C122921}" srcOrd="0" destOrd="0" presId="urn:microsoft.com/office/officeart/2005/8/layout/hList3"/>
    <dgm:cxn modelId="{B64A7FBF-F664-464F-97BD-A0EDCC15165E}" type="presParOf" srcId="{4BA1B8CB-B649-4B4F-B713-A102AF86E549}" destId="{68859242-7CBA-482F-AECD-02859CA88B1C}" srcOrd="0" destOrd="0" presId="urn:microsoft.com/office/officeart/2005/8/layout/hList3"/>
    <dgm:cxn modelId="{FE956649-B0A9-4D9F-8730-75D1CCCADB97}" type="presParOf" srcId="{4BA1B8CB-B649-4B4F-B713-A102AF86E549}" destId="{D67F5049-AED7-49BD-93D1-35874868EF37}" srcOrd="1" destOrd="0" presId="urn:microsoft.com/office/officeart/2005/8/layout/hList3"/>
    <dgm:cxn modelId="{B303DAA4-89A3-41AC-949F-D49E276999BF}" type="presParOf" srcId="{D67F5049-AED7-49BD-93D1-35874868EF37}" destId="{90FEDA6E-23F2-4408-B4EA-8B0D9C122921}" srcOrd="0" destOrd="0" presId="urn:microsoft.com/office/officeart/2005/8/layout/hList3"/>
    <dgm:cxn modelId="{AD31D9D8-1DE2-4E5E-9BDE-217B9A5383BA}" type="presParOf" srcId="{D67F5049-AED7-49BD-93D1-35874868EF37}" destId="{33C8DC16-3411-4A68-8D68-47665019F73D}" srcOrd="1" destOrd="0" presId="urn:microsoft.com/office/officeart/2005/8/layout/hList3"/>
    <dgm:cxn modelId="{9497E310-22CD-4F3F-B36C-0C5E6C38381B}" type="presParOf" srcId="{D67F5049-AED7-49BD-93D1-35874868EF37}" destId="{2E71E910-0ACC-4FE6-9ACC-4ECA7CE842D8}" srcOrd="2" destOrd="0" presId="urn:microsoft.com/office/officeart/2005/8/layout/hList3"/>
    <dgm:cxn modelId="{24063F6F-7784-45D3-9B60-C464D157304B}" type="presParOf" srcId="{4BA1B8CB-B649-4B4F-B713-A102AF86E549}" destId="{D0B5E0AB-6067-41AF-82FA-F4ABCE9BF814}" srcOrd="2" destOrd="0" presId="urn:microsoft.com/office/officeart/2005/8/layout/h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2B3462-2F8B-44E9-BF06-9E507E7098D7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F605F1-39A1-40DC-B6A5-6F9121E20775}">
      <dgm:prSet phldrT="[Текст]" custT="1"/>
      <dgm:spPr/>
      <dgm:t>
        <a:bodyPr/>
        <a:lstStyle/>
        <a:p>
          <a:r>
            <a:rPr lang="ru-RU" sz="3200" b="1" dirty="0" smtClean="0"/>
            <a:t>СТЕПЕНИ  МОНАШЕСТВА</a:t>
          </a:r>
          <a:endParaRPr lang="ru-RU" sz="3200" b="1" dirty="0"/>
        </a:p>
      </dgm:t>
    </dgm:pt>
    <dgm:pt modelId="{E25D2F82-62E6-41F3-922C-AC79C652D4F0}" type="parTrans" cxnId="{9B225FA8-AA5A-41F0-9BC8-B03D2FFD51D3}">
      <dgm:prSet/>
      <dgm:spPr/>
      <dgm:t>
        <a:bodyPr/>
        <a:lstStyle/>
        <a:p>
          <a:endParaRPr lang="ru-RU"/>
        </a:p>
      </dgm:t>
    </dgm:pt>
    <dgm:pt modelId="{4635F479-7683-4B0B-A255-3AD90DF7BD47}" type="sibTrans" cxnId="{9B225FA8-AA5A-41F0-9BC8-B03D2FFD51D3}">
      <dgm:prSet/>
      <dgm:spPr/>
      <dgm:t>
        <a:bodyPr/>
        <a:lstStyle/>
        <a:p>
          <a:endParaRPr lang="ru-RU"/>
        </a:p>
      </dgm:t>
    </dgm:pt>
    <dgm:pt modelId="{4A7E4AC3-CD59-47B3-A7C7-2D2A23779B02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E5FEE0FA-73F7-4429-90A5-B023FE3B2841}" type="parTrans" cxnId="{E8DDF34B-80BE-46D2-B8D7-356B89D491DC}">
      <dgm:prSet/>
      <dgm:spPr/>
      <dgm:t>
        <a:bodyPr/>
        <a:lstStyle/>
        <a:p>
          <a:endParaRPr lang="ru-RU"/>
        </a:p>
      </dgm:t>
    </dgm:pt>
    <dgm:pt modelId="{CCCBC7A9-CE11-4ADA-8575-CD6DBB04F757}" type="sibTrans" cxnId="{E8DDF34B-80BE-46D2-B8D7-356B89D491DC}">
      <dgm:prSet/>
      <dgm:spPr/>
      <dgm:t>
        <a:bodyPr/>
        <a:lstStyle/>
        <a:p>
          <a:endParaRPr lang="ru-RU"/>
        </a:p>
      </dgm:t>
    </dgm:pt>
    <dgm:pt modelId="{E2144332-2DBA-41F9-96EC-C5E22BE4264D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622EBD0F-B294-4360-A9BB-25178696E45E}" type="parTrans" cxnId="{F3A5F2D7-F1B8-4E07-95E9-F67409B49870}">
      <dgm:prSet/>
      <dgm:spPr/>
      <dgm:t>
        <a:bodyPr/>
        <a:lstStyle/>
        <a:p>
          <a:endParaRPr lang="ru-RU"/>
        </a:p>
      </dgm:t>
    </dgm:pt>
    <dgm:pt modelId="{E5C0B8D0-F720-47C1-9B90-229DE346ED0D}" type="sibTrans" cxnId="{F3A5F2D7-F1B8-4E07-95E9-F67409B49870}">
      <dgm:prSet/>
      <dgm:spPr/>
      <dgm:t>
        <a:bodyPr/>
        <a:lstStyle/>
        <a:p>
          <a:endParaRPr lang="ru-RU"/>
        </a:p>
      </dgm:t>
    </dgm:pt>
    <dgm:pt modelId="{B76CFECD-1037-44EC-8727-402D633A4B7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D7A799A8-6230-4D71-9B07-7199E0776178}" type="parTrans" cxnId="{6204767B-3204-46DB-9F6D-636EA56337EE}">
      <dgm:prSet/>
      <dgm:spPr/>
      <dgm:t>
        <a:bodyPr/>
        <a:lstStyle/>
        <a:p>
          <a:endParaRPr lang="ru-RU"/>
        </a:p>
      </dgm:t>
    </dgm:pt>
    <dgm:pt modelId="{BD9FDB5D-7510-427D-877D-EB9748721CF2}" type="sibTrans" cxnId="{6204767B-3204-46DB-9F6D-636EA56337EE}">
      <dgm:prSet/>
      <dgm:spPr/>
      <dgm:t>
        <a:bodyPr/>
        <a:lstStyle/>
        <a:p>
          <a:endParaRPr lang="ru-RU"/>
        </a:p>
      </dgm:t>
    </dgm:pt>
    <dgm:pt modelId="{4BA1B8CB-B649-4B4F-B713-A102AF86E549}" type="pres">
      <dgm:prSet presAssocID="{7D2B3462-2F8B-44E9-BF06-9E507E7098D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859242-7CBA-482F-AECD-02859CA88B1C}" type="pres">
      <dgm:prSet presAssocID="{29F605F1-39A1-40DC-B6A5-6F9121E20775}" presName="roof" presStyleLbl="dkBgShp" presStyleIdx="0" presStyleCnt="2" custScaleY="31535"/>
      <dgm:spPr/>
      <dgm:t>
        <a:bodyPr/>
        <a:lstStyle/>
        <a:p>
          <a:endParaRPr lang="ru-RU"/>
        </a:p>
      </dgm:t>
    </dgm:pt>
    <dgm:pt modelId="{D67F5049-AED7-49BD-93D1-35874868EF37}" type="pres">
      <dgm:prSet presAssocID="{29F605F1-39A1-40DC-B6A5-6F9121E20775}" presName="pillars" presStyleCnt="0"/>
      <dgm:spPr/>
    </dgm:pt>
    <dgm:pt modelId="{90FEDA6E-23F2-4408-B4EA-8B0D9C122921}" type="pres">
      <dgm:prSet presAssocID="{29F605F1-39A1-40DC-B6A5-6F9121E2077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8DC16-3411-4A68-8D68-47665019F73D}" type="pres">
      <dgm:prSet presAssocID="{E2144332-2DBA-41F9-96EC-C5E22BE4264D}" presName="pillarX" presStyleLbl="node1" presStyleIdx="1" presStyleCnt="3" custLinFactNeighborX="-49" custLinFactNeighborY="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1E910-0ACC-4FE6-9ACC-4ECA7CE842D8}" type="pres">
      <dgm:prSet presAssocID="{B76CFECD-1037-44EC-8727-402D633A4B7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5E0AB-6067-41AF-82FA-F4ABCE9BF814}" type="pres">
      <dgm:prSet presAssocID="{29F605F1-39A1-40DC-B6A5-6F9121E20775}" presName="base" presStyleLbl="dkBgShp" presStyleIdx="1" presStyleCnt="2"/>
      <dgm:spPr/>
    </dgm:pt>
  </dgm:ptLst>
  <dgm:cxnLst>
    <dgm:cxn modelId="{304ABCEB-050A-42C7-9F03-D544A3664584}" type="presOf" srcId="{E2144332-2DBA-41F9-96EC-C5E22BE4264D}" destId="{33C8DC16-3411-4A68-8D68-47665019F73D}" srcOrd="0" destOrd="0" presId="urn:microsoft.com/office/officeart/2005/8/layout/hList3"/>
    <dgm:cxn modelId="{C6DC30ED-C66B-4AF5-9E0C-5D5ECF1F0976}" type="presOf" srcId="{B76CFECD-1037-44EC-8727-402D633A4B73}" destId="{2E71E910-0ACC-4FE6-9ACC-4ECA7CE842D8}" srcOrd="0" destOrd="0" presId="urn:microsoft.com/office/officeart/2005/8/layout/hList3"/>
    <dgm:cxn modelId="{6204767B-3204-46DB-9F6D-636EA56337EE}" srcId="{29F605F1-39A1-40DC-B6A5-6F9121E20775}" destId="{B76CFECD-1037-44EC-8727-402D633A4B73}" srcOrd="2" destOrd="0" parTransId="{D7A799A8-6230-4D71-9B07-7199E0776178}" sibTransId="{BD9FDB5D-7510-427D-877D-EB9748721CF2}"/>
    <dgm:cxn modelId="{AE45E9C9-5E64-4417-8C55-CB84BE453788}" type="presOf" srcId="{29F605F1-39A1-40DC-B6A5-6F9121E20775}" destId="{68859242-7CBA-482F-AECD-02859CA88B1C}" srcOrd="0" destOrd="0" presId="urn:microsoft.com/office/officeart/2005/8/layout/hList3"/>
    <dgm:cxn modelId="{65F8DC7B-4F4C-44AC-B10C-71375B6A6F82}" type="presOf" srcId="{7D2B3462-2F8B-44E9-BF06-9E507E7098D7}" destId="{4BA1B8CB-B649-4B4F-B713-A102AF86E549}" srcOrd="0" destOrd="0" presId="urn:microsoft.com/office/officeart/2005/8/layout/hList3"/>
    <dgm:cxn modelId="{523BDF79-A2DC-46F9-9253-014CAB87B400}" type="presOf" srcId="{4A7E4AC3-CD59-47B3-A7C7-2D2A23779B02}" destId="{90FEDA6E-23F2-4408-B4EA-8B0D9C122921}" srcOrd="0" destOrd="0" presId="urn:microsoft.com/office/officeart/2005/8/layout/hList3"/>
    <dgm:cxn modelId="{F3A5F2D7-F1B8-4E07-95E9-F67409B49870}" srcId="{29F605F1-39A1-40DC-B6A5-6F9121E20775}" destId="{E2144332-2DBA-41F9-96EC-C5E22BE4264D}" srcOrd="1" destOrd="0" parTransId="{622EBD0F-B294-4360-A9BB-25178696E45E}" sibTransId="{E5C0B8D0-F720-47C1-9B90-229DE346ED0D}"/>
    <dgm:cxn modelId="{E8DDF34B-80BE-46D2-B8D7-356B89D491DC}" srcId="{29F605F1-39A1-40DC-B6A5-6F9121E20775}" destId="{4A7E4AC3-CD59-47B3-A7C7-2D2A23779B02}" srcOrd="0" destOrd="0" parTransId="{E5FEE0FA-73F7-4429-90A5-B023FE3B2841}" sibTransId="{CCCBC7A9-CE11-4ADA-8575-CD6DBB04F757}"/>
    <dgm:cxn modelId="{9B225FA8-AA5A-41F0-9BC8-B03D2FFD51D3}" srcId="{7D2B3462-2F8B-44E9-BF06-9E507E7098D7}" destId="{29F605F1-39A1-40DC-B6A5-6F9121E20775}" srcOrd="0" destOrd="0" parTransId="{E25D2F82-62E6-41F3-922C-AC79C652D4F0}" sibTransId="{4635F479-7683-4B0B-A255-3AD90DF7BD47}"/>
    <dgm:cxn modelId="{72AE0D37-FEB5-4419-8075-558A43512686}" type="presParOf" srcId="{4BA1B8CB-B649-4B4F-B713-A102AF86E549}" destId="{68859242-7CBA-482F-AECD-02859CA88B1C}" srcOrd="0" destOrd="0" presId="urn:microsoft.com/office/officeart/2005/8/layout/hList3"/>
    <dgm:cxn modelId="{D657DFB8-D32E-4AEF-96B9-BA9EF9299D13}" type="presParOf" srcId="{4BA1B8CB-B649-4B4F-B713-A102AF86E549}" destId="{D67F5049-AED7-49BD-93D1-35874868EF37}" srcOrd="1" destOrd="0" presId="urn:microsoft.com/office/officeart/2005/8/layout/hList3"/>
    <dgm:cxn modelId="{FEEB98F8-3684-4C8A-8838-42A97CA1B2DD}" type="presParOf" srcId="{D67F5049-AED7-49BD-93D1-35874868EF37}" destId="{90FEDA6E-23F2-4408-B4EA-8B0D9C122921}" srcOrd="0" destOrd="0" presId="urn:microsoft.com/office/officeart/2005/8/layout/hList3"/>
    <dgm:cxn modelId="{2C47E5F7-82F6-4E65-9CA0-B8B6C11313B8}" type="presParOf" srcId="{D67F5049-AED7-49BD-93D1-35874868EF37}" destId="{33C8DC16-3411-4A68-8D68-47665019F73D}" srcOrd="1" destOrd="0" presId="urn:microsoft.com/office/officeart/2005/8/layout/hList3"/>
    <dgm:cxn modelId="{A6B1A80A-04C2-4F43-BE12-C28818F4BD4E}" type="presParOf" srcId="{D67F5049-AED7-49BD-93D1-35874868EF37}" destId="{2E71E910-0ACC-4FE6-9ACC-4ECA7CE842D8}" srcOrd="2" destOrd="0" presId="urn:microsoft.com/office/officeart/2005/8/layout/hList3"/>
    <dgm:cxn modelId="{40BF3070-518E-49D4-B37B-5B31E17B45AA}" type="presParOf" srcId="{4BA1B8CB-B649-4B4F-B713-A102AF86E549}" destId="{D0B5E0AB-6067-41AF-82FA-F4ABCE9BF814}" srcOrd="2" destOrd="0" presId="urn:microsoft.com/office/officeart/2005/8/layout/h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2B3462-2F8B-44E9-BF06-9E507E7098D7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F605F1-39A1-40DC-B6A5-6F9121E20775}">
      <dgm:prSet phldrT="[Текст]" custT="1"/>
      <dgm:spPr/>
      <dgm:t>
        <a:bodyPr/>
        <a:lstStyle/>
        <a:p>
          <a:r>
            <a:rPr lang="ru-RU" sz="3200" b="1" dirty="0" smtClean="0"/>
            <a:t>СТЕПЕНИ  МОНАШЕСТВА</a:t>
          </a:r>
          <a:endParaRPr lang="ru-RU" sz="3200" b="1" dirty="0"/>
        </a:p>
      </dgm:t>
    </dgm:pt>
    <dgm:pt modelId="{E25D2F82-62E6-41F3-922C-AC79C652D4F0}" type="parTrans" cxnId="{9B225FA8-AA5A-41F0-9BC8-B03D2FFD51D3}">
      <dgm:prSet/>
      <dgm:spPr/>
      <dgm:t>
        <a:bodyPr/>
        <a:lstStyle/>
        <a:p>
          <a:endParaRPr lang="ru-RU"/>
        </a:p>
      </dgm:t>
    </dgm:pt>
    <dgm:pt modelId="{4635F479-7683-4B0B-A255-3AD90DF7BD47}" type="sibTrans" cxnId="{9B225FA8-AA5A-41F0-9BC8-B03D2FFD51D3}">
      <dgm:prSet/>
      <dgm:spPr/>
      <dgm:t>
        <a:bodyPr/>
        <a:lstStyle/>
        <a:p>
          <a:endParaRPr lang="ru-RU"/>
        </a:p>
      </dgm:t>
    </dgm:pt>
    <dgm:pt modelId="{4A7E4AC3-CD59-47B3-A7C7-2D2A23779B02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400" b="1" i="1" u="sng" dirty="0" smtClean="0"/>
            <a:t>Рясофор </a:t>
          </a:r>
          <a:r>
            <a:rPr lang="ru-RU" sz="2400" dirty="0" smtClean="0"/>
            <a:t>(пострижение с правом ношения рясы и клобука)</a:t>
          </a:r>
          <a:endParaRPr lang="ru-RU" sz="2400" dirty="0"/>
        </a:p>
      </dgm:t>
    </dgm:pt>
    <dgm:pt modelId="{E5FEE0FA-73F7-4429-90A5-B023FE3B2841}" type="parTrans" cxnId="{E8DDF34B-80BE-46D2-B8D7-356B89D491DC}">
      <dgm:prSet/>
      <dgm:spPr/>
      <dgm:t>
        <a:bodyPr/>
        <a:lstStyle/>
        <a:p>
          <a:endParaRPr lang="ru-RU"/>
        </a:p>
      </dgm:t>
    </dgm:pt>
    <dgm:pt modelId="{CCCBC7A9-CE11-4ADA-8575-CD6DBB04F757}" type="sibTrans" cxnId="{E8DDF34B-80BE-46D2-B8D7-356B89D491DC}">
      <dgm:prSet/>
      <dgm:spPr/>
      <dgm:t>
        <a:bodyPr/>
        <a:lstStyle/>
        <a:p>
          <a:endParaRPr lang="ru-RU"/>
        </a:p>
      </dgm:t>
    </dgm:pt>
    <dgm:pt modelId="{E2144332-2DBA-41F9-96EC-C5E22BE4264D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400" b="1" i="1" u="sng" dirty="0" smtClean="0"/>
            <a:t>Малая схима</a:t>
          </a:r>
        </a:p>
        <a:p>
          <a:pPr>
            <a:lnSpc>
              <a:spcPct val="100000"/>
            </a:lnSpc>
          </a:pPr>
          <a:r>
            <a:rPr lang="ru-RU" sz="2400" dirty="0" smtClean="0"/>
            <a:t>(пострижение с правом ношения мантии)</a:t>
          </a:r>
          <a:endParaRPr lang="ru-RU" sz="2200" dirty="0"/>
        </a:p>
      </dgm:t>
    </dgm:pt>
    <dgm:pt modelId="{622EBD0F-B294-4360-A9BB-25178696E45E}" type="parTrans" cxnId="{F3A5F2D7-F1B8-4E07-95E9-F67409B49870}">
      <dgm:prSet/>
      <dgm:spPr/>
      <dgm:t>
        <a:bodyPr/>
        <a:lstStyle/>
        <a:p>
          <a:endParaRPr lang="ru-RU"/>
        </a:p>
      </dgm:t>
    </dgm:pt>
    <dgm:pt modelId="{E5C0B8D0-F720-47C1-9B90-229DE346ED0D}" type="sibTrans" cxnId="{F3A5F2D7-F1B8-4E07-95E9-F67409B49870}">
      <dgm:prSet/>
      <dgm:spPr/>
      <dgm:t>
        <a:bodyPr/>
        <a:lstStyle/>
        <a:p>
          <a:endParaRPr lang="ru-RU"/>
        </a:p>
      </dgm:t>
    </dgm:pt>
    <dgm:pt modelId="{B76CFECD-1037-44EC-8727-402D633A4B73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3200" dirty="0" smtClean="0"/>
            <a:t> </a:t>
          </a:r>
          <a:r>
            <a:rPr lang="ru-RU" sz="2400" b="1" i="1" u="sng" dirty="0" smtClean="0"/>
            <a:t>Великая схима </a:t>
          </a:r>
          <a:r>
            <a:rPr lang="ru-RU" sz="2400" dirty="0" smtClean="0"/>
            <a:t>(пострижение с правом ношения куколя и </a:t>
          </a:r>
          <a:r>
            <a:rPr lang="ru-RU" sz="2400" dirty="0" err="1" smtClean="0"/>
            <a:t>аналава</a:t>
          </a:r>
          <a:r>
            <a:rPr lang="ru-RU" sz="2400" dirty="0" smtClean="0"/>
            <a:t>;  предполагает особые обеты строгой уединенной жизни)</a:t>
          </a:r>
          <a:r>
            <a:rPr lang="ru-RU" sz="2400" b="1" i="1" u="sng" dirty="0" smtClean="0"/>
            <a:t> </a:t>
          </a:r>
          <a:endParaRPr lang="ru-RU" sz="2400" b="1" dirty="0"/>
        </a:p>
      </dgm:t>
    </dgm:pt>
    <dgm:pt modelId="{D7A799A8-6230-4D71-9B07-7199E0776178}" type="parTrans" cxnId="{6204767B-3204-46DB-9F6D-636EA56337EE}">
      <dgm:prSet/>
      <dgm:spPr/>
      <dgm:t>
        <a:bodyPr/>
        <a:lstStyle/>
        <a:p>
          <a:endParaRPr lang="ru-RU"/>
        </a:p>
      </dgm:t>
    </dgm:pt>
    <dgm:pt modelId="{BD9FDB5D-7510-427D-877D-EB9748721CF2}" type="sibTrans" cxnId="{6204767B-3204-46DB-9F6D-636EA56337EE}">
      <dgm:prSet/>
      <dgm:spPr/>
      <dgm:t>
        <a:bodyPr/>
        <a:lstStyle/>
        <a:p>
          <a:endParaRPr lang="ru-RU"/>
        </a:p>
      </dgm:t>
    </dgm:pt>
    <dgm:pt modelId="{4BA1B8CB-B649-4B4F-B713-A102AF86E549}" type="pres">
      <dgm:prSet presAssocID="{7D2B3462-2F8B-44E9-BF06-9E507E7098D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859242-7CBA-482F-AECD-02859CA88B1C}" type="pres">
      <dgm:prSet presAssocID="{29F605F1-39A1-40DC-B6A5-6F9121E20775}" presName="roof" presStyleLbl="dkBgShp" presStyleIdx="0" presStyleCnt="2" custScaleY="55411" custLinFactNeighborY="-11712"/>
      <dgm:spPr/>
      <dgm:t>
        <a:bodyPr/>
        <a:lstStyle/>
        <a:p>
          <a:endParaRPr lang="ru-RU"/>
        </a:p>
      </dgm:t>
    </dgm:pt>
    <dgm:pt modelId="{D67F5049-AED7-49BD-93D1-35874868EF37}" type="pres">
      <dgm:prSet presAssocID="{29F605F1-39A1-40DC-B6A5-6F9121E20775}" presName="pillars" presStyleCnt="0"/>
      <dgm:spPr/>
    </dgm:pt>
    <dgm:pt modelId="{90FEDA6E-23F2-4408-B4EA-8B0D9C122921}" type="pres">
      <dgm:prSet presAssocID="{29F605F1-39A1-40DC-B6A5-6F9121E2077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8DC16-3411-4A68-8D68-47665019F73D}" type="pres">
      <dgm:prSet presAssocID="{E2144332-2DBA-41F9-96EC-C5E22BE4264D}" presName="pillarX" presStyleLbl="node1" presStyleIdx="1" presStyleCnt="3" custLinFactNeighborX="-49" custLinFactNeighborY="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1E910-0ACC-4FE6-9ACC-4ECA7CE842D8}" type="pres">
      <dgm:prSet presAssocID="{B76CFECD-1037-44EC-8727-402D633A4B7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5E0AB-6067-41AF-82FA-F4ABCE9BF814}" type="pres">
      <dgm:prSet presAssocID="{29F605F1-39A1-40DC-B6A5-6F9121E20775}" presName="base" presStyleLbl="dkBgShp" presStyleIdx="1" presStyleCnt="2"/>
      <dgm:spPr/>
    </dgm:pt>
  </dgm:ptLst>
  <dgm:cxnLst>
    <dgm:cxn modelId="{86231F03-F687-4C12-99C6-EB7D3CCF3C0F}" type="presOf" srcId="{29F605F1-39A1-40DC-B6A5-6F9121E20775}" destId="{68859242-7CBA-482F-AECD-02859CA88B1C}" srcOrd="0" destOrd="0" presId="urn:microsoft.com/office/officeart/2005/8/layout/hList3"/>
    <dgm:cxn modelId="{8B389653-2D7B-4602-B537-C2012050361A}" type="presOf" srcId="{4A7E4AC3-CD59-47B3-A7C7-2D2A23779B02}" destId="{90FEDA6E-23F2-4408-B4EA-8B0D9C122921}" srcOrd="0" destOrd="0" presId="urn:microsoft.com/office/officeart/2005/8/layout/hList3"/>
    <dgm:cxn modelId="{6204767B-3204-46DB-9F6D-636EA56337EE}" srcId="{29F605F1-39A1-40DC-B6A5-6F9121E20775}" destId="{B76CFECD-1037-44EC-8727-402D633A4B73}" srcOrd="2" destOrd="0" parTransId="{D7A799A8-6230-4D71-9B07-7199E0776178}" sibTransId="{BD9FDB5D-7510-427D-877D-EB9748721CF2}"/>
    <dgm:cxn modelId="{D9B46D1D-CAC3-44ED-AF23-40411BCE33BD}" type="presOf" srcId="{B76CFECD-1037-44EC-8727-402D633A4B73}" destId="{2E71E910-0ACC-4FE6-9ACC-4ECA7CE842D8}" srcOrd="0" destOrd="0" presId="urn:microsoft.com/office/officeart/2005/8/layout/hList3"/>
    <dgm:cxn modelId="{2722E809-28D9-4678-A7A5-D2FD435D786E}" type="presOf" srcId="{7D2B3462-2F8B-44E9-BF06-9E507E7098D7}" destId="{4BA1B8CB-B649-4B4F-B713-A102AF86E549}" srcOrd="0" destOrd="0" presId="urn:microsoft.com/office/officeart/2005/8/layout/hList3"/>
    <dgm:cxn modelId="{F3A5F2D7-F1B8-4E07-95E9-F67409B49870}" srcId="{29F605F1-39A1-40DC-B6A5-6F9121E20775}" destId="{E2144332-2DBA-41F9-96EC-C5E22BE4264D}" srcOrd="1" destOrd="0" parTransId="{622EBD0F-B294-4360-A9BB-25178696E45E}" sibTransId="{E5C0B8D0-F720-47C1-9B90-229DE346ED0D}"/>
    <dgm:cxn modelId="{E8DDF34B-80BE-46D2-B8D7-356B89D491DC}" srcId="{29F605F1-39A1-40DC-B6A5-6F9121E20775}" destId="{4A7E4AC3-CD59-47B3-A7C7-2D2A23779B02}" srcOrd="0" destOrd="0" parTransId="{E5FEE0FA-73F7-4429-90A5-B023FE3B2841}" sibTransId="{CCCBC7A9-CE11-4ADA-8575-CD6DBB04F757}"/>
    <dgm:cxn modelId="{9B225FA8-AA5A-41F0-9BC8-B03D2FFD51D3}" srcId="{7D2B3462-2F8B-44E9-BF06-9E507E7098D7}" destId="{29F605F1-39A1-40DC-B6A5-6F9121E20775}" srcOrd="0" destOrd="0" parTransId="{E25D2F82-62E6-41F3-922C-AC79C652D4F0}" sibTransId="{4635F479-7683-4B0B-A255-3AD90DF7BD47}"/>
    <dgm:cxn modelId="{5344BF5C-3AB1-4965-A292-553BD9D057A4}" type="presOf" srcId="{E2144332-2DBA-41F9-96EC-C5E22BE4264D}" destId="{33C8DC16-3411-4A68-8D68-47665019F73D}" srcOrd="0" destOrd="0" presId="urn:microsoft.com/office/officeart/2005/8/layout/hList3"/>
    <dgm:cxn modelId="{D05D3CF9-D388-4C84-9FAA-894A3B02E743}" type="presParOf" srcId="{4BA1B8CB-B649-4B4F-B713-A102AF86E549}" destId="{68859242-7CBA-482F-AECD-02859CA88B1C}" srcOrd="0" destOrd="0" presId="urn:microsoft.com/office/officeart/2005/8/layout/hList3"/>
    <dgm:cxn modelId="{6357258B-435A-4F79-AA97-5B5054B597DE}" type="presParOf" srcId="{4BA1B8CB-B649-4B4F-B713-A102AF86E549}" destId="{D67F5049-AED7-49BD-93D1-35874868EF37}" srcOrd="1" destOrd="0" presId="urn:microsoft.com/office/officeart/2005/8/layout/hList3"/>
    <dgm:cxn modelId="{51DE9089-CB1D-4677-A292-F0EC76070DB1}" type="presParOf" srcId="{D67F5049-AED7-49BD-93D1-35874868EF37}" destId="{90FEDA6E-23F2-4408-B4EA-8B0D9C122921}" srcOrd="0" destOrd="0" presId="urn:microsoft.com/office/officeart/2005/8/layout/hList3"/>
    <dgm:cxn modelId="{A341DD97-96AB-456D-A3E4-6A5A6B56B3D6}" type="presParOf" srcId="{D67F5049-AED7-49BD-93D1-35874868EF37}" destId="{33C8DC16-3411-4A68-8D68-47665019F73D}" srcOrd="1" destOrd="0" presId="urn:microsoft.com/office/officeart/2005/8/layout/hList3"/>
    <dgm:cxn modelId="{121E4689-66AC-4D73-AE65-8A70F0065A5B}" type="presParOf" srcId="{D67F5049-AED7-49BD-93D1-35874868EF37}" destId="{2E71E910-0ACC-4FE6-9ACC-4ECA7CE842D8}" srcOrd="2" destOrd="0" presId="urn:microsoft.com/office/officeart/2005/8/layout/hList3"/>
    <dgm:cxn modelId="{FDFE9B29-F75B-4D9E-B5B6-0FCD62219CD7}" type="presParOf" srcId="{4BA1B8CB-B649-4B4F-B713-A102AF86E549}" destId="{D0B5E0AB-6067-41AF-82FA-F4ABCE9BF814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E3E54-12E3-4D9D-B6BC-94F287238A4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E3555-6528-4B97-901D-F94584C50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D2647-A7D0-4E53-B157-6E82B437F5A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E3555-6528-4B97-901D-F94584C50BF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DA6E6-E03E-4F4C-99C2-2E3349A5BA93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2B334-008E-4067-A69B-F14500F7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6zPWv5p9gq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img1.liveinternet.ru/images/attach/c/0/42/691/42691275_1240044454_450pxAnglican_prayer_beads2006_04_08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Татьяна\Desktop\презентация монастыри\Юрьев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72396" y="0"/>
            <a:ext cx="1571604" cy="135729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77" name="Picture 5" descr="C:\Users\Татьяна\Desktop\презентация монастыри\Спасский монастыр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857356" cy="137689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78" name="Picture 6" descr="C:\Users\Татьяна\Desktop\презентация монастыри\Святогорский монастырь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86182" y="5521679"/>
            <a:ext cx="1857387" cy="13363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079" name="Picture 7" descr="C:\Users\Татьяна\Desktop\презентация монастыри\Киево-Печерская лавр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0"/>
            <a:ext cx="2057399" cy="133597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3080" name="Picture 8" descr="C:\Users\Татьяна\Desktop\презентация монастыри\Макарьевский монастырь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85918" y="5547542"/>
            <a:ext cx="1973583" cy="131045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3081" name="Picture 9" descr="C:\Users\Татьяна\Desktop\презентация монастыри\Благовещенский монастырь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5537000"/>
            <a:ext cx="1760232" cy="13210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82" name="Picture 10" descr="C:\Users\Татьяна\Desktop\презентация монастыри\Александро-Невская лавр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86446" y="0"/>
            <a:ext cx="1763698" cy="13227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83" name="Picture 11" descr="C:\Users\Татьяна\Desktop\презентация монастыри\Троице-Сергиева Лавра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857356" y="0"/>
            <a:ext cx="1809731" cy="135729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85" name="Picture 13" descr="C:\Users\Татьяна\Desktop\презентация монастыри\Печерский Вознесенский монастыр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643570" y="5500702"/>
            <a:ext cx="1857388" cy="135729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3086" name="Picture 14" descr="C:\Users\Татьяна\Desktop\презентация монастыри\Валаам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334269" y="5500702"/>
            <a:ext cx="1809731" cy="135729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85786" y="2000240"/>
            <a:ext cx="757242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ПРАВОСЛАВНЫЕ МОНАСТЫРИ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 МОНАШЕСТВО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МОНАСТЫРИ В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X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–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XIII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ВЕКАХ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ВЕРИГИ</a:t>
            </a:r>
          </a:p>
        </p:txBody>
      </p:sp>
      <p:pic>
        <p:nvPicPr>
          <p:cNvPr id="14339" name="Содержимое 3" descr="IMGP01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4348" y="1000108"/>
            <a:ext cx="3857652" cy="5143536"/>
          </a:xfrm>
          <a:ln>
            <a:solidFill>
              <a:schemeClr val="accent6"/>
            </a:solidFill>
          </a:ln>
        </p:spPr>
      </p:pic>
      <p:pic>
        <p:nvPicPr>
          <p:cNvPr id="14340" name="Picture 2" descr="http://t3.gstatic.com/images?q=tbn:ANd9GcTvT6c2VmAzA8WgLWEeddLU_hqOFwBWo0IJYlePuBIn6R1CyPjZ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214422"/>
            <a:ext cx="3190867" cy="431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67200" y="838200"/>
            <a:ext cx="4733956" cy="5519758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Однажды </a:t>
            </a:r>
            <a:r>
              <a:rPr lang="ru-RU" sz="2400" dirty="0" smtClean="0"/>
              <a:t>  </a:t>
            </a:r>
            <a:r>
              <a:rPr lang="ru-RU" sz="2400" dirty="0"/>
              <a:t>монах перевозил на лодке человека через реку. На веслах монаха было написано: "Молись" на одном и "Трудись" на другом.</a:t>
            </a:r>
            <a:br>
              <a:rPr lang="ru-RU" sz="2400" dirty="0"/>
            </a:br>
            <a:r>
              <a:rPr lang="ru-RU" sz="2400" dirty="0"/>
              <a:t>-Да, трудиться нужно, - рассуждал человек, глядя на весла, - а вот молиться, так ли это необходимо?</a:t>
            </a:r>
            <a:br>
              <a:rPr lang="ru-RU" sz="2400" dirty="0"/>
            </a:br>
            <a:r>
              <a:rPr lang="ru-RU" sz="2400" dirty="0"/>
              <a:t>      Ничего не ответил ему монах, но положил на дно лодки весло с надписью "Молись" и продолжал грести только одним веслом, и лодка закружилась на месте.</a:t>
            </a:r>
          </a:p>
        </p:txBody>
      </p:sp>
      <p:pic>
        <p:nvPicPr>
          <p:cNvPr id="99332" name="Picture 4" descr="савватий и герман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1071546"/>
            <a:ext cx="3786214" cy="5194138"/>
          </a:xfrm>
          <a:noFill/>
          <a:ln>
            <a:solidFill>
              <a:schemeClr val="accent1"/>
            </a:solidFill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857356" y="304800"/>
            <a:ext cx="63579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ПРИТЧА  «ДВА ВЕСЛА»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КИЕВО-ПЕЧЕРСКИЙ МОНАСТЫРЬ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Татьяна\Desktop\презентация монастыри\Антоний Печер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500174"/>
            <a:ext cx="1333502" cy="1939639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презентация монастыри\Феодосий Печер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143380"/>
            <a:ext cx="1143008" cy="1618418"/>
          </a:xfrm>
          <a:prstGeom prst="rect">
            <a:avLst/>
          </a:prstGeom>
          <a:noFill/>
        </p:spPr>
      </p:pic>
      <p:pic>
        <p:nvPicPr>
          <p:cNvPr id="1028" name="Picture 4" descr="C:\Users\Татьяна\Desktop\презентация монастыри\Киево-Печерский монастыр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428736"/>
            <a:ext cx="4882073" cy="317017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00694" y="3500438"/>
            <a:ext cx="364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Антоний Печерский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585789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Феодосий Печерский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5000636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Печера – пещера.</a:t>
            </a:r>
          </a:p>
          <a:p>
            <a:pPr algn="just"/>
            <a:r>
              <a:rPr lang="ru-RU" sz="2400" dirty="0" smtClean="0"/>
              <a:t>Основатели монастыря – Антоний и Феодосий Печерские жили в пещере, вырытой на берегу Днепра.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5403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</a:rPr>
              <a:t>Заполните схему</a:t>
            </a:r>
            <a:endParaRPr lang="ru-RU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401080" cy="4143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216"/>
                <a:gridCol w="1577328"/>
                <a:gridCol w="1783104"/>
                <a:gridCol w="1788796"/>
                <a:gridCol w="1571636"/>
              </a:tblGrid>
              <a:tr h="997654">
                <a:tc gridSpan="5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МОНАСТЫРИ</a:t>
                      </a:r>
                      <a:r>
                        <a:rPr lang="ru-RU" sz="2400" baseline="0" dirty="0" smtClean="0"/>
                        <a:t> ЮЖНОЙ РУСИ 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16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u="none" dirty="0">
                          <a:latin typeface="Times New Roman"/>
                          <a:ea typeface="Times New Roman"/>
                          <a:cs typeface="Times New Roman"/>
                        </a:rPr>
                        <a:t>Киев</a:t>
                      </a:r>
                      <a:endParaRPr lang="ru-RU" sz="2200" b="1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u="none" dirty="0">
                          <a:latin typeface="Times New Roman"/>
                          <a:ea typeface="Times New Roman"/>
                          <a:cs typeface="Times New Roman"/>
                        </a:rPr>
                        <a:t>Чернигов</a:t>
                      </a:r>
                      <a:endParaRPr lang="ru-RU" sz="2200" b="1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b="1" i="1" u="none" dirty="0">
                          <a:latin typeface="Times New Roman"/>
                          <a:ea typeface="Times New Roman"/>
                          <a:cs typeface="Times New Roman"/>
                        </a:rPr>
                        <a:t>Тмутаракань</a:t>
                      </a:r>
                      <a:endParaRPr lang="ru-RU" sz="2100" b="1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u="none" dirty="0" err="1">
                          <a:latin typeface="Times New Roman"/>
                          <a:ea typeface="Times New Roman"/>
                          <a:cs typeface="Times New Roman"/>
                        </a:rPr>
                        <a:t>Переяславль</a:t>
                      </a:r>
                      <a:endParaRPr lang="ru-RU" sz="2200" b="1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u="none" dirty="0">
                          <a:latin typeface="Times New Roman"/>
                          <a:ea typeface="Times New Roman"/>
                          <a:cs typeface="Times New Roman"/>
                        </a:rPr>
                        <a:t>Владимир-Волынский</a:t>
                      </a:r>
                      <a:endParaRPr lang="ru-RU" sz="2200" b="1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288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4" descr="C:\Users\Татьяна\Desktop\киево-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029" y="5643578"/>
            <a:ext cx="1540203" cy="10001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5" descr="C:\Users\Татьяна\Desktop\Елецкий монастыр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5500702"/>
            <a:ext cx="928694" cy="11387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4" name="Picture 2" descr="C:\Users\Татьяна\Desktop\Святогорский монастырь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43834" y="5500702"/>
            <a:ext cx="1117833" cy="11430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Татьяна\Desktop\Елецкий монастыр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000240"/>
            <a:ext cx="752467" cy="9226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2071678"/>
            <a:ext cx="364333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Болдинский (Елецкий) монастырь</a:t>
            </a: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643042" y="2714620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C:\Users\Татьяна\Desktop\киево-п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4143380"/>
            <a:ext cx="1143008" cy="74221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14480" y="4929198"/>
            <a:ext cx="221457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 Киево-Печерский    монастырь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43438" y="5214950"/>
            <a:ext cx="257176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Монастырь во имя Пресвятой Богородицы </a:t>
            </a:r>
            <a:endParaRPr lang="ru-RU" b="1" dirty="0"/>
          </a:p>
        </p:txBody>
      </p:sp>
      <p:sp>
        <p:nvSpPr>
          <p:cNvPr id="14" name="Стрелка вниз 13"/>
          <p:cNvSpPr/>
          <p:nvPr/>
        </p:nvSpPr>
        <p:spPr>
          <a:xfrm flipH="1">
            <a:off x="4929190" y="5929330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2071670" y="3714752"/>
            <a:ext cx="285752" cy="4286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Татьяна\Desktop\Святогорский монастырь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3643314"/>
            <a:ext cx="838374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42844" y="4500570"/>
            <a:ext cx="157163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Святогорский</a:t>
            </a:r>
            <a:r>
              <a:rPr lang="ru-RU" b="1" dirty="0" smtClean="0"/>
              <a:t> монастырь</a:t>
            </a:r>
            <a:endParaRPr lang="ru-RU" b="1" dirty="0"/>
          </a:p>
        </p:txBody>
      </p:sp>
      <p:sp>
        <p:nvSpPr>
          <p:cNvPr id="17" name="Стрелка вверх 16"/>
          <p:cNvSpPr/>
          <p:nvPr/>
        </p:nvSpPr>
        <p:spPr>
          <a:xfrm>
            <a:off x="357158" y="3357562"/>
            <a:ext cx="357190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429124" y="3643314"/>
            <a:ext cx="32861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Монастырь во имя св.Иоанна</a:t>
            </a:r>
            <a:endParaRPr lang="ru-RU" b="1" dirty="0"/>
          </a:p>
        </p:txBody>
      </p:sp>
      <p:sp>
        <p:nvSpPr>
          <p:cNvPr id="20" name="Стрелка влево 19"/>
          <p:cNvSpPr/>
          <p:nvPr/>
        </p:nvSpPr>
        <p:spPr>
          <a:xfrm>
            <a:off x="4071934" y="3714752"/>
            <a:ext cx="35719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643042" y="285728"/>
            <a:ext cx="650085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МОНАСТЫРИ ЮЖНОЙ РУСИ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6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5403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</a:rPr>
              <a:t>Заполните схему</a:t>
            </a:r>
            <a:endParaRPr lang="ru-RU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429683" cy="997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9683"/>
              </a:tblGrid>
              <a:tr h="997654">
                <a:tc>
                  <a:txBody>
                    <a:bodyPr/>
                    <a:lstStyle/>
                    <a:p>
                      <a:pPr algn="ctr"/>
                      <a:endParaRPr lang="ru-RU" sz="2100" dirty="0" smtClean="0"/>
                    </a:p>
                    <a:p>
                      <a:pPr algn="ctr"/>
                      <a:r>
                        <a:rPr lang="ru-RU" sz="2100" dirty="0" smtClean="0"/>
                        <a:t>МОНАСТЫРИ</a:t>
                      </a:r>
                      <a:r>
                        <a:rPr lang="ru-RU" sz="2100" baseline="0" dirty="0" smtClean="0"/>
                        <a:t> СЕВЕРО-ВОСТОЧНОЙ РУСИ </a:t>
                      </a:r>
                      <a:endParaRPr lang="ru-RU" sz="2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143116"/>
          <a:ext cx="8429683" cy="2847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833707"/>
                <a:gridCol w="2833707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Ростов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Суздаль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Муром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329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" descr="C:\Users\Татьяна\Desktop\презентация монастыри\Авраамиев монастыр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5286388"/>
            <a:ext cx="1941523" cy="12954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2" descr="C:\Users\Татьяна\Desktop\презентация монастыри\Спасский монастыр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5214950"/>
            <a:ext cx="2136680" cy="14255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00105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МОНАСТЫРИ СЕВЕРО-ВОСТОЧНОЙ РУСИ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Татьяна\Desktop\презентация монастыри\Спасский монастырь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4429132"/>
            <a:ext cx="2136680" cy="14255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715008" y="5857892"/>
            <a:ext cx="314327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Спасский монастырь</a:t>
            </a:r>
            <a:endParaRPr lang="ru-RU" sz="2000" b="1" dirty="0"/>
          </a:p>
        </p:txBody>
      </p:sp>
      <p:sp>
        <p:nvSpPr>
          <p:cNvPr id="5" name="Стрелка вверх 4"/>
          <p:cNvSpPr/>
          <p:nvPr/>
        </p:nvSpPr>
        <p:spPr>
          <a:xfrm>
            <a:off x="6357950" y="3857628"/>
            <a:ext cx="357190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15008" y="1571612"/>
            <a:ext cx="3143272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Монастырь во имя святого  Дмитрия Солунского</a:t>
            </a:r>
            <a:endParaRPr lang="ru-RU" sz="20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5929322" y="2643182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Татьяна\Desktop\презентация монастыри\Авраамиев монастырь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298" y="1785926"/>
            <a:ext cx="1870085" cy="12477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4429124" y="2643182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42976" y="3071810"/>
            <a:ext cx="3714776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Авраамиев-Богоявленский</a:t>
            </a:r>
            <a:r>
              <a:rPr lang="ru-RU" sz="2000" b="1" dirty="0" smtClean="0"/>
              <a:t> монастырь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301038" cy="1071546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ЮРЬЕВ МОНАСТЫРЬ (г. НОВГОРОД)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072074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Монастырь </a:t>
            </a:r>
            <a:r>
              <a:rPr lang="ru-RU" sz="2400" b="1" dirty="0" smtClean="0">
                <a:solidFill>
                  <a:schemeClr val="bg1"/>
                </a:solidFill>
              </a:rPr>
              <a:t>Святого Великомученика, Победоносца и Чудотворца Георгия</a:t>
            </a:r>
            <a:r>
              <a:rPr lang="ru-RU" sz="2400" dirty="0" smtClean="0">
                <a:solidFill>
                  <a:schemeClr val="bg1"/>
                </a:solidFill>
              </a:rPr>
              <a:t>, на протяжении столетий   именуемый </a:t>
            </a:r>
            <a:r>
              <a:rPr lang="ru-RU" sz="2400" b="1" dirty="0" smtClean="0">
                <a:solidFill>
                  <a:schemeClr val="bg1"/>
                </a:solidFill>
              </a:rPr>
              <a:t>Юрьев</a:t>
            </a:r>
            <a:r>
              <a:rPr lang="ru-RU" sz="2400" dirty="0" smtClean="0">
                <a:solidFill>
                  <a:schemeClr val="bg1"/>
                </a:solidFill>
              </a:rPr>
              <a:t> (Юрий - диалектная форма имени Георгий)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</a:rPr>
              <a:t>Сделайте подписи к рисункам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8" name="Picture 4" descr="куко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1985664" cy="2357454"/>
          </a:xfrm>
          <a:prstGeom prst="rect">
            <a:avLst/>
          </a:prstGeom>
          <a:noFill/>
        </p:spPr>
      </p:pic>
      <p:pic>
        <p:nvPicPr>
          <p:cNvPr id="1027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1909" y="1142985"/>
            <a:ext cx="1499064" cy="26973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26" name="Picture 2" descr="клобу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142984"/>
            <a:ext cx="2636427" cy="264320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25" name="Рисунок 2" descr="Картинка 3 из 62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17630" y="1071546"/>
            <a:ext cx="2219270" cy="2714644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76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37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567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285720" y="4000504"/>
            <a:ext cx="1928826" cy="5715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2428860" y="4000504"/>
            <a:ext cx="1928826" cy="5715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4643438" y="4000504"/>
            <a:ext cx="1928826" cy="5715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786578" y="4000504"/>
            <a:ext cx="1928826" cy="5715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</a:rPr>
              <a:t>Отметьте знаком «+» верные утверждения, знаком «-» неверные утверждения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А) Монашество как форма воплощения аскетического идеала исторически сложилась в христианстве в конце III – </a:t>
            </a:r>
            <a:r>
              <a:rPr lang="ru-RU" dirty="0" err="1" smtClean="0"/>
              <a:t>нач.IV</a:t>
            </a:r>
            <a:r>
              <a:rPr lang="ru-RU" dirty="0" smtClean="0"/>
              <a:t> века.</a:t>
            </a:r>
          </a:p>
          <a:p>
            <a:pPr algn="just">
              <a:buNone/>
            </a:pPr>
            <a:r>
              <a:rPr lang="ru-RU" dirty="0" smtClean="0"/>
              <a:t>Б) На Руси монашество появилось в конце XI – </a:t>
            </a:r>
            <a:r>
              <a:rPr lang="ru-RU" dirty="0" err="1" smtClean="0"/>
              <a:t>нач.XII</a:t>
            </a:r>
            <a:r>
              <a:rPr lang="ru-RU" dirty="0" smtClean="0"/>
              <a:t> века.</a:t>
            </a:r>
          </a:p>
          <a:p>
            <a:pPr algn="just">
              <a:buNone/>
            </a:pPr>
            <a:r>
              <a:rPr lang="ru-RU" dirty="0" smtClean="0"/>
              <a:t>В) Первым большим монастырём на Руси был монастырь святого Георгия.</a:t>
            </a:r>
          </a:p>
          <a:p>
            <a:pPr algn="just">
              <a:buNone/>
            </a:pPr>
            <a:r>
              <a:rPr lang="ru-RU" dirty="0" smtClean="0"/>
              <a:t>Г) Высшее руководство Церкви – епископат - формируется из представителей малой схимы.</a:t>
            </a:r>
          </a:p>
          <a:p>
            <a:pPr algn="just">
              <a:buNone/>
            </a:pPr>
            <a:r>
              <a:rPr lang="ru-RU" dirty="0" smtClean="0"/>
              <a:t>Д) Монгольское нашествие никак не отразилось на судьбе монастырей.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785786" y="1500174"/>
          <a:ext cx="7500990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728" y="285728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Заполните схему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43636" y="2285992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571736" y="221455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321967" y="246458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500990" cy="50006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ВАЛААМСКИЙ МОНАСТЫРЬ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ВИРТУАЛЬНАЯ ЭКСКУРСИЯ НА  ВАЛААМ – «РУССКИЙ АФОН»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Демонстрация фрагмента документального фильма </a:t>
            </a:r>
            <a:r>
              <a:rPr lang="ru-RU" dirty="0" smtClean="0"/>
              <a:t>«Чудеса </a:t>
            </a:r>
            <a:r>
              <a:rPr lang="ru-RU" smtClean="0"/>
              <a:t>России: Валаам</a:t>
            </a:r>
            <a:r>
              <a:rPr lang="ru-RU" dirty="0" smtClean="0"/>
              <a:t>. Земля Бога»</a:t>
            </a:r>
            <a:endParaRPr lang="ru-RU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www.youtube.com/watch?v=6zPWv5p9gqs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ДОМАШНЕЕ  ЗАДАНИЕ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Один из вариантов на выбор:</a:t>
            </a:r>
          </a:p>
          <a:p>
            <a:pPr>
              <a:buNone/>
            </a:pPr>
            <a:endParaRPr lang="ru-RU" sz="1600" b="1" dirty="0" smtClean="0"/>
          </a:p>
          <a:p>
            <a:pPr lvl="0" algn="just"/>
            <a:r>
              <a:rPr lang="ru-RU" sz="2800" dirty="0" smtClean="0"/>
              <a:t>разработать макет  буклета для  паломников с описанием одного из монастырей Нижегородской епархии;</a:t>
            </a:r>
          </a:p>
          <a:p>
            <a:pPr lvl="0" algn="just"/>
            <a:r>
              <a:rPr lang="ru-RU" sz="2800" dirty="0" smtClean="0"/>
              <a:t>доказать примерами, что православное монашество делило судьбу народа и государства в разные периоды истории. 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785786" y="1214422"/>
          <a:ext cx="750099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728" y="285728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Проверь себя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929322" y="2357430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3000364" y="2357430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286248" y="250030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ОДЕЖДА МОНАХА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C:\Users\Татьяна\Desktop\18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2786082" cy="3719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428736"/>
            <a:ext cx="179431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5720" y="5500702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Клобук – головной убор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542926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Ряса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13" name="Picture 2" descr="Епископ Будимлянско-Никшичский Иоанникий (Мичович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428736"/>
            <a:ext cx="3175744" cy="4191982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8" name="Стрелка влево 7"/>
          <p:cNvSpPr/>
          <p:nvPr/>
        </p:nvSpPr>
        <p:spPr>
          <a:xfrm>
            <a:off x="2428860" y="2071678"/>
            <a:ext cx="857256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ОДЕЖДА МОНАХА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6" name="Picture 5" descr="C:\Users\Татьяна\Pictures\220px-Kukol_(Kirillo-Belozersk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500174"/>
            <a:ext cx="2286000" cy="2297112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2786082" cy="405763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472" y="592933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Мантия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3929066"/>
            <a:ext cx="19090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Куколь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11" name="Picture 5" descr="Картинка 3 из 62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4643446"/>
            <a:ext cx="1500198" cy="200026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000628" y="6143644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Чётки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13" name="Picture 2" descr="Схиигумен Савва (Остапенко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1857364"/>
            <a:ext cx="3044891" cy="381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МОНАШЕСКИЙ ПОСТРИГ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3" name="Picture 3" descr="C:\Users\Татьяна\Desktop\презентация монастыри\монаш постри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143667" cy="461236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785786" y="1500174"/>
          <a:ext cx="7500990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728" y="285728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Заполните схему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43636" y="2214554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571736" y="221455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321967" y="246458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57158" y="928670"/>
          <a:ext cx="850112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728" y="21429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Проверь себя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6107917" y="1964521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714612" y="2000240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287042" y="214232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ВЛАСЯНИЦА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Татьяна\Desktop\влася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000372"/>
            <a:ext cx="4500594" cy="300189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286380" y="4429132"/>
            <a:ext cx="3571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Власяница и четки преп.   Нила </a:t>
            </a:r>
            <a:r>
              <a:rPr lang="ru-RU" sz="2400" b="1" dirty="0" err="1" smtClean="0"/>
              <a:t>Сорского</a:t>
            </a:r>
            <a:endParaRPr lang="ru-RU" sz="2400" b="1" dirty="0"/>
          </a:p>
        </p:txBody>
      </p:sp>
      <p:pic>
        <p:nvPicPr>
          <p:cNvPr id="7" name="Picture 2" descr="C:\Users\Татьяна\Desktop\презентация монастыри\ВЛАСЯНИЦА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142984"/>
            <a:ext cx="4071966" cy="30946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6143644"/>
            <a:ext cx="5214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Власяница из конского волоса вблизи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426</Words>
  <Application>Microsoft Office PowerPoint</Application>
  <PresentationFormat>Экран (4:3)</PresentationFormat>
  <Paragraphs>96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ОДЕЖДА МОНАХА</vt:lpstr>
      <vt:lpstr>ОДЕЖДА МОНАХА</vt:lpstr>
      <vt:lpstr>МОНАШЕСКИЙ ПОСТРИГ</vt:lpstr>
      <vt:lpstr>Слайд 7</vt:lpstr>
      <vt:lpstr>Слайд 8</vt:lpstr>
      <vt:lpstr>ВЛАСЯНИЦА</vt:lpstr>
      <vt:lpstr>ВЕРИГИ</vt:lpstr>
      <vt:lpstr>Однажды   монах перевозил на лодке человека через реку. На веслах монаха было написано: "Молись" на одном и "Трудись" на другом. -Да, трудиться нужно, - рассуждал человек, глядя на весла, - а вот молиться, так ли это необходимо?       Ничего не ответил ему монах, но положил на дно лодки весло с надписью "Молись" и продолжал грести только одним веслом, и лодка закружилась на месте.</vt:lpstr>
      <vt:lpstr>КИЕВО-ПЕЧЕРСКИЙ МОНАСТЫРЬ</vt:lpstr>
      <vt:lpstr>Заполните схему</vt:lpstr>
      <vt:lpstr>Слайд 14</vt:lpstr>
      <vt:lpstr>Заполните схему</vt:lpstr>
      <vt:lpstr>Слайд 16</vt:lpstr>
      <vt:lpstr>ЮРЬЕВ МОНАСТЫРЬ (г. НОВГОРОД)</vt:lpstr>
      <vt:lpstr>Сделайте подписи к рисункам </vt:lpstr>
      <vt:lpstr>Отметьте знаком «+» верные утверждения, знаком «-» неверные утверждения</vt:lpstr>
      <vt:lpstr>ВАЛААМСКИЙ МОНАСТЫРЬ</vt:lpstr>
      <vt:lpstr>ВИРТУАЛЬНАЯ ЭКСКУРСИЯ НА  ВАЛААМ – «РУССКИЙ АФОН»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75</cp:revision>
  <dcterms:created xsi:type="dcterms:W3CDTF">2012-12-11T16:56:21Z</dcterms:created>
  <dcterms:modified xsi:type="dcterms:W3CDTF">2014-11-07T19:39:53Z</dcterms:modified>
</cp:coreProperties>
</file>