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D175F-59E5-4D8A-83E8-4148DFC516A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A4264-B38F-46AF-B49B-7DD56368083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Измерение отрезков и углов</a:t>
            </a:r>
            <a:endParaRPr lang="ru-RU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 класс</a:t>
            </a:r>
          </a:p>
          <a:p>
            <a:r>
              <a:rPr lang="ru-RU" dirty="0" smtClean="0"/>
              <a:t>тест</a:t>
            </a:r>
            <a:endParaRPr lang="ru-RU" dirty="0"/>
          </a:p>
        </p:txBody>
      </p:sp>
      <p:pic>
        <p:nvPicPr>
          <p:cNvPr id="4" name="Рисунок 3" descr="2QQY56CACQFKOCCAUQX8ADCAZIO076CA3AE5JQCA23GGSHCAJZUNZ9CAWKYFAZCA1SD4Y1CAQAULXXCAE30U0RCAUFP1Q8CALBJIKPCAYNVWE6CAF1VU8OCA4DXL7MCAQGGQ9TCAHH9XFACA3ROFWSCAQRB83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857232"/>
            <a:ext cx="1800238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Верно ли, что…</a:t>
            </a:r>
            <a:endParaRPr lang="ru-RU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57915"/>
            <a:ext cx="8229600" cy="4010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 descr="2QQY56CACQFKOCCAUQX8ADCAZIO076CA3AE5JQCA23GGSHCAJZUNZ9CAWKYFAZCA1SD4Y1CAQAULXXCAE30U0RCAUFP1Q8CALBJIKPCAYNVWE6CAF1VU8OCA4DXL7MCAQGGQ9TCAHH9XFACA3ROFWSCAQRB83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357166"/>
            <a:ext cx="1800238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Верно ли, что…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86470"/>
            <a:ext cx="8229600" cy="415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 descr="2QQY56CACQFKOCCAUQX8ADCAZIO076CA3AE5JQCA23GGSHCAJZUNZ9CAWKYFAZCA1SD4Y1CAQAULXXCAE30U0RCAUFP1Q8CALBJIKPCAYNVWE6CAF1VU8OCA4DXL7MCAQGGQ9TCAHH9XFACA3ROFWSCAQRB83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92" y="357166"/>
            <a:ext cx="1800238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Верно ли, что…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0390"/>
            <a:ext cx="8229600" cy="3465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 descr="2QQY56CACQFKOCCAUQX8ADCAZIO076CA3AE5JQCA23GGSHCAJZUNZ9CAWKYFAZCA1SD4Y1CAQAULXXCAE30U0RCAUFP1Q8CALBJIKPCAYNVWE6CAF1VU8OCA4DXL7MCAQGGQ9TCAHH9XFACA3ROFWSCAQRB83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428604"/>
            <a:ext cx="1800238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Верно ли, что…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64419"/>
            <a:ext cx="8229600" cy="4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 descr="2QQY56CACQFKOCCAUQX8ADCAZIO076CA3AE5JQCA23GGSHCAJZUNZ9CAWKYFAZCA1SD4Y1CAQAULXXCAE30U0RCAUFP1Q8CALBJIKPCAYNVWE6CAF1VU8OCA4DXL7MCAQGGQ9TCAHH9XFACA3ROFWSCAQRB83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357166"/>
            <a:ext cx="1800238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471726" cy="45259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Monotype Corsiva" pitchFamily="66" charset="0"/>
              </a:rPr>
              <a:t>1) неверно;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Monotype Corsiva" pitchFamily="66" charset="0"/>
              </a:rPr>
              <a:t>2)верно;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Monotype Corsiva" pitchFamily="66" charset="0"/>
              </a:rPr>
              <a:t>3) неверно;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Monotype Corsiva" pitchFamily="66" charset="0"/>
              </a:rPr>
              <a:t>4)верно;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Monotype Corsiva" pitchFamily="66" charset="0"/>
              </a:rPr>
              <a:t>5) верно;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571868" y="1643050"/>
            <a:ext cx="247172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bg1"/>
                </a:solidFill>
                <a:latin typeface="Monotype Corsiva" pitchFamily="66" charset="0"/>
              </a:rPr>
              <a:t> 6) неверно;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bg1"/>
                </a:solidFill>
                <a:latin typeface="Monotype Corsiva" pitchFamily="66" charset="0"/>
              </a:rPr>
              <a:t> 7) верно;</a:t>
            </a:r>
            <a:endParaRPr lang="ru-RU" sz="3600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Monotype Corsiva" pitchFamily="66" charset="0"/>
              </a:rPr>
              <a:t>8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) неверно;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600" b="1" dirty="0">
                <a:solidFill>
                  <a:schemeClr val="bg1"/>
                </a:solidFill>
                <a:latin typeface="Monotype Corsiva" pitchFamily="66" charset="0"/>
              </a:rPr>
              <a:t>9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) неверно;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Monotype Corsiva" pitchFamily="66" charset="0"/>
              </a:rPr>
              <a:t>10)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верно;</a:t>
            </a:r>
          </a:p>
        </p:txBody>
      </p:sp>
      <p:pic>
        <p:nvPicPr>
          <p:cNvPr id="6" name="Рисунок 5" descr="2QQY56CACQFKOCCAUQX8ADCAZIO076CA3AE5JQCA23GGSHCAJZUNZ9CAWKYFAZCA1SD4Y1CAQAULXXCAE30U0RCAUFP1Q8CALBJIKPCAYNVWE6CAF1VU8OCA4DXL7MCAQGGQ9TCAHH9XFACA3ROFWSCAQRB83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857232"/>
            <a:ext cx="1800238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Monotype Corsiva" pitchFamily="66" charset="0"/>
              </a:rPr>
              <a:t>Решите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4114800" cy="452596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5800" dirty="0" smtClean="0">
                <a:solidFill>
                  <a:schemeClr val="bg1"/>
                </a:solidFill>
                <a:latin typeface="Monotype Corsiva" pitchFamily="66" charset="0"/>
              </a:rPr>
              <a:t>«5»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Луч ВД делит прямой угол АВС на два угла, градусные меры которых относятся как 5:4. Найдите угол между лучом ВД и биссектрисой  угла АВС</a:t>
            </a:r>
            <a:endParaRPr lang="ru-RU" sz="36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0" y="92867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5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«</a:t>
            </a:r>
            <a:r>
              <a:rPr kumimoji="0" lang="ru-RU" sz="5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 </a:t>
            </a:r>
            <a:r>
              <a:rPr lang="ru-RU" sz="5800" dirty="0">
                <a:solidFill>
                  <a:schemeClr val="bg1"/>
                </a:solidFill>
                <a:latin typeface="Monotype Corsiva" pitchFamily="66" charset="0"/>
              </a:rPr>
              <a:t>4</a:t>
            </a:r>
            <a:r>
              <a:rPr kumimoji="0" lang="ru-RU" sz="5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Луч ВД делит прямой угол АВС на два угла, один из которых на 18 градусов больше другого.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 Найдите образовавшиеся углы.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5572140"/>
            <a:ext cx="7000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Monotype Corsiva" pitchFamily="66" charset="0"/>
              </a:rPr>
              <a:t>Проверка</a:t>
            </a:r>
            <a:endParaRPr lang="ru-RU" sz="54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80" y="500063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5 </a:t>
            </a:r>
            <a:r>
              <a:rPr lang="en-US" sz="28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º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3504" y="5072074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36</a:t>
            </a:r>
            <a:r>
              <a:rPr lang="en-US" sz="28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º</a:t>
            </a:r>
            <a:r>
              <a:rPr lang="ru-RU" sz="28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; 54</a:t>
            </a:r>
            <a:r>
              <a:rPr lang="en-US" sz="28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º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131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Измерение отрезков и углов</vt:lpstr>
      <vt:lpstr>Верно ли, что…</vt:lpstr>
      <vt:lpstr>Верно ли, что…</vt:lpstr>
      <vt:lpstr>Верно ли, что…</vt:lpstr>
      <vt:lpstr>Верно ли, что…</vt:lpstr>
      <vt:lpstr>Проверка</vt:lpstr>
      <vt:lpstr>Решите задачи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отрезков и углов</dc:title>
  <dc:creator>Admin</dc:creator>
  <cp:lastModifiedBy>Admin</cp:lastModifiedBy>
  <cp:revision>6</cp:revision>
  <dcterms:created xsi:type="dcterms:W3CDTF">2014-10-10T13:55:12Z</dcterms:created>
  <dcterms:modified xsi:type="dcterms:W3CDTF">2014-10-10T14:54:04Z</dcterms:modified>
</cp:coreProperties>
</file>