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71" r:id="rId9"/>
    <p:sldId id="264" r:id="rId10"/>
    <p:sldId id="266" r:id="rId11"/>
    <p:sldId id="267" r:id="rId12"/>
    <p:sldId id="268" r:id="rId13"/>
    <p:sldId id="261" r:id="rId14"/>
    <p:sldId id="262" r:id="rId15"/>
    <p:sldId id="263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99BD-F768-4766-9D04-9ED88C5B835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F795-3F54-42C8-B5B7-1333DAD8BA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99BD-F768-4766-9D04-9ED88C5B835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F795-3F54-42C8-B5B7-1333DAD8BA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99BD-F768-4766-9D04-9ED88C5B835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F795-3F54-42C8-B5B7-1333DAD8BA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99BD-F768-4766-9D04-9ED88C5B835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F795-3F54-42C8-B5B7-1333DAD8BA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99BD-F768-4766-9D04-9ED88C5B835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F795-3F54-42C8-B5B7-1333DAD8BA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99BD-F768-4766-9D04-9ED88C5B835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F795-3F54-42C8-B5B7-1333DAD8BA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99BD-F768-4766-9D04-9ED88C5B835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F795-3F54-42C8-B5B7-1333DAD8BA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99BD-F768-4766-9D04-9ED88C5B835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F795-3F54-42C8-B5B7-1333DAD8BA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99BD-F768-4766-9D04-9ED88C5B835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F795-3F54-42C8-B5B7-1333DAD8BA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99BD-F768-4766-9D04-9ED88C5B835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F795-3F54-42C8-B5B7-1333DAD8BA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99BD-F768-4766-9D04-9ED88C5B835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5F795-3F54-42C8-B5B7-1333DAD8BA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A99BD-F768-4766-9D04-9ED88C5B8350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F795-3F54-42C8-B5B7-1333DAD8BA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lu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0566" y="2551837"/>
            <a:ext cx="8602868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Начальные геометрические</a:t>
            </a:r>
            <a:b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сведения (тест)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8" name="Рисунок 7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500042"/>
            <a:ext cx="2524125" cy="1809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714347" y="1571612"/>
            <a:ext cx="7828799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3000372"/>
            <a:ext cx="7791040" cy="327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Рисунок 8" descr="2QQY56CACQFKOCCAUQX8ADCAZIO076CA3AE5JQCA23GGSHCAJZUNZ9CAWKYFAZCA1SD4Y1CAQAULXXCAE30U0RCAUFP1Q8CALBJIKPCAYNVWE6CAF1VU8OCA4DXL7MCAQGGQ9TCAHH9XFACA3ROFWSCAQRB83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2330" y="285728"/>
            <a:ext cx="1428750" cy="1190625"/>
          </a:xfrm>
          <a:prstGeom prst="rect">
            <a:avLst/>
          </a:prstGeom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А1 в</a:t>
            </a:r>
          </a:p>
          <a:p>
            <a:r>
              <a:rPr lang="ru-RU" dirty="0" smtClean="0"/>
              <a:t>А2 а</a:t>
            </a:r>
          </a:p>
          <a:p>
            <a:r>
              <a:rPr lang="ru-RU" dirty="0" smtClean="0"/>
              <a:t>А3 </a:t>
            </a:r>
            <a:r>
              <a:rPr lang="ru-RU" dirty="0" smtClean="0"/>
              <a:t>б</a:t>
            </a:r>
            <a:endParaRPr lang="ru-RU" dirty="0" smtClean="0"/>
          </a:p>
          <a:p>
            <a:r>
              <a:rPr lang="ru-RU" dirty="0" smtClean="0"/>
              <a:t>А4 в</a:t>
            </a:r>
          </a:p>
          <a:p>
            <a:r>
              <a:rPr lang="ru-RU" dirty="0" smtClean="0"/>
              <a:t>А5 б</a:t>
            </a:r>
          </a:p>
          <a:p>
            <a:r>
              <a:rPr lang="ru-RU" dirty="0" smtClean="0"/>
              <a:t>А6 а</a:t>
            </a:r>
          </a:p>
          <a:p>
            <a:r>
              <a:rPr lang="ru-RU" dirty="0" smtClean="0"/>
              <a:t>А7 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В1 прямая С</a:t>
            </a:r>
            <a:r>
              <a:rPr lang="en-US" dirty="0" smtClean="0"/>
              <a:t>F</a:t>
            </a:r>
            <a:endParaRPr lang="ru-RU" dirty="0" smtClean="0"/>
          </a:p>
          <a:p>
            <a:r>
              <a:rPr lang="ru-RU" dirty="0" smtClean="0"/>
              <a:t>В2 перпендикулярные</a:t>
            </a:r>
          </a:p>
          <a:p>
            <a:r>
              <a:rPr lang="ru-RU" dirty="0" smtClean="0"/>
              <a:t>В3 В</a:t>
            </a:r>
          </a:p>
          <a:p>
            <a:r>
              <a:rPr lang="ru-RU" dirty="0" smtClean="0"/>
              <a:t>В4 параллельные</a:t>
            </a:r>
            <a:endParaRPr lang="ru-RU" dirty="0"/>
          </a:p>
        </p:txBody>
      </p:sp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4357694"/>
            <a:ext cx="2524125" cy="1809750"/>
          </a:xfrm>
          <a:prstGeom prst="rect">
            <a:avLst/>
          </a:prstGeom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868" t="3892" r="1909" b="8544"/>
          <a:stretch>
            <a:fillRect/>
          </a:stretch>
        </p:blipFill>
        <p:spPr bwMode="auto">
          <a:xfrm>
            <a:off x="642910" y="1571612"/>
            <a:ext cx="800105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2QQY56CACQFKOCCAUQX8ADCAZIO076CA3AE5JQCA23GGSHCAJZUNZ9CAWKYFAZCA1SD4Y1CAQAULXXCAE30U0RCAUFP1Q8CALBJIKPCAYNVWE6CAF1VU8OCA4DXL7MCAQGGQ9TCAHH9XFACA3ROFWSCAQRB83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0958" y="214290"/>
            <a:ext cx="1428750" cy="1190625"/>
          </a:xfrm>
          <a:prstGeom prst="rect">
            <a:avLst/>
          </a:prstGeom>
        </p:spPr>
      </p:pic>
      <p:grpSp>
        <p:nvGrpSpPr>
          <p:cNvPr id="14" name="Группа 13"/>
          <p:cNvGrpSpPr/>
          <p:nvPr/>
        </p:nvGrpSpPr>
        <p:grpSpPr>
          <a:xfrm>
            <a:off x="4357686" y="2643182"/>
            <a:ext cx="3929090" cy="714380"/>
            <a:chOff x="4357686" y="2643182"/>
            <a:chExt cx="3929090" cy="71438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4500562" y="3286124"/>
              <a:ext cx="3571900" cy="1588"/>
            </a:xfrm>
            <a:prstGeom prst="line">
              <a:avLst/>
            </a:prstGeom>
            <a:ln w="476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Овал 7"/>
            <p:cNvSpPr/>
            <p:nvPr/>
          </p:nvSpPr>
          <p:spPr>
            <a:xfrm>
              <a:off x="7929586" y="3214686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6143636" y="3214686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4429124" y="3214686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57686" y="2714620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 smtClean="0"/>
                <a:t>А</a:t>
              </a:r>
              <a:endParaRPr lang="ru-RU" sz="2400" b="1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858148" y="2714620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/>
                <a:t>С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00760" y="2643182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/>
                <a:t>В</a:t>
              </a:r>
            </a:p>
          </p:txBody>
        </p:sp>
      </p:grp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1357298"/>
            <a:ext cx="8229600" cy="270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2QQY56CACQFKOCCAUQX8ADCAZIO076CA3AE5JQCA23GGSHCAJZUNZ9CAWKYFAZCA1SD4Y1CAQAULXXCAE30U0RCAUFP1Q8CALBJIKPCAYNVWE6CAF1VU8OCA4DXL7MCAQGGQ9TCAHH9XFACA3ROFWSCAQRB83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2330" y="285728"/>
            <a:ext cx="1428750" cy="1190625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20063" y="4286256"/>
          <a:ext cx="8121072" cy="2071702"/>
        </p:xfrm>
        <a:graphic>
          <a:graphicData uri="http://schemas.openxmlformats.org/presentationml/2006/ole">
            <p:oleObj spid="_x0000_s5123" name="Формула" r:id="rId5" imgW="2489040" imgH="634680" progId="Equation.3">
              <p:embed/>
            </p:oleObj>
          </a:graphicData>
        </a:graphic>
      </p:graphicFrame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415488"/>
            <a:ext cx="8229600" cy="289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2QQY56CACQFKOCCAUQX8ADCAZIO076CA3AE5JQCA23GGSHCAJZUNZ9CAWKYFAZCA1SD4Y1CAQAULXXCAE30U0RCAUFP1Q8CALBJIKPCAYNVWE6CAF1VU8OCA4DXL7MCAQGGQ9TCAHH9XFACA3ROFWSCAQRB83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285728"/>
            <a:ext cx="1428750" cy="1190625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4071934" y="4857760"/>
            <a:ext cx="3571900" cy="158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7500958" y="478632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214942" y="478632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000496" y="478632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929058" y="428625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M</a:t>
            </a:r>
            <a:endParaRPr lang="ru-RU" sz="24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7429520" y="428625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K</a:t>
            </a:r>
            <a:endParaRPr lang="ru-RU" sz="2400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5072066" y="428625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N</a:t>
            </a:r>
            <a:endParaRPr lang="ru-RU" sz="2400" b="1" i="1" dirty="0"/>
          </a:p>
        </p:txBody>
      </p:sp>
      <p:sp>
        <p:nvSpPr>
          <p:cNvPr id="17" name="Арка 16"/>
          <p:cNvSpPr/>
          <p:nvPr/>
        </p:nvSpPr>
        <p:spPr>
          <a:xfrm>
            <a:off x="4071934" y="4714884"/>
            <a:ext cx="1214446" cy="14287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Арка 18"/>
          <p:cNvSpPr/>
          <p:nvPr/>
        </p:nvSpPr>
        <p:spPr>
          <a:xfrm rot="10800000">
            <a:off x="4071934" y="4786322"/>
            <a:ext cx="3571900" cy="35719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Арка 19"/>
          <p:cNvSpPr/>
          <p:nvPr/>
        </p:nvSpPr>
        <p:spPr>
          <a:xfrm>
            <a:off x="5357818" y="4643446"/>
            <a:ext cx="2143140" cy="28575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7686" y="4071942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 c</a:t>
            </a:r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000760" y="4143380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6</a:t>
            </a:r>
            <a:r>
              <a:rPr lang="en-US" sz="2400" b="1" dirty="0" smtClean="0"/>
              <a:t> c</a:t>
            </a:r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429256" y="5286388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10</a:t>
            </a:r>
            <a:r>
              <a:rPr lang="en-US" sz="2400" b="1" dirty="0" smtClean="0"/>
              <a:t> c</a:t>
            </a:r>
            <a:r>
              <a:rPr lang="ru-RU" sz="2400" b="1" dirty="0" smtClean="0"/>
              <a:t>м</a:t>
            </a:r>
            <a:endParaRPr lang="ru-RU" sz="2400" b="1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1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t="7191" r="6597" b="9335"/>
          <a:stretch>
            <a:fillRect/>
          </a:stretch>
        </p:blipFill>
        <p:spPr bwMode="auto">
          <a:xfrm>
            <a:off x="357158" y="1142984"/>
            <a:ext cx="6715172" cy="28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2QQY56CACQFKOCCAUQX8ADCAZIO076CA3AE5JQCA23GGSHCAJZUNZ9CAWKYFAZCA1SD4Y1CAQAULXXCAE30U0RCAUFP1Q8CALBJIKPCAYNVWE6CAF1VU8OCA4DXL7MCAQGGQ9TCAHH9XFACA3ROFWSCAQRB83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2330" y="285728"/>
            <a:ext cx="1428750" cy="1190625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000232" y="6429396"/>
            <a:ext cx="42148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2071670" y="4357694"/>
            <a:ext cx="3357586" cy="207170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71604" y="607220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857752" y="392906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86512" y="621508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В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2071670" y="5286388"/>
            <a:ext cx="3929090" cy="1143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43636" y="500063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9" name="Овал 18"/>
          <p:cNvSpPr/>
          <p:nvPr/>
        </p:nvSpPr>
        <p:spPr>
          <a:xfrm>
            <a:off x="2027818" y="635512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оценивания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11 баллов – «5» </a:t>
            </a:r>
          </a:p>
          <a:p>
            <a:r>
              <a:rPr lang="ru-RU" dirty="0" smtClean="0"/>
              <a:t>9-10 баллов – «4»</a:t>
            </a:r>
          </a:p>
          <a:p>
            <a:r>
              <a:rPr lang="ru-RU" dirty="0" smtClean="0"/>
              <a:t>6-8 баллов – «3»</a:t>
            </a:r>
          </a:p>
          <a:p>
            <a:r>
              <a:rPr lang="ru-RU" dirty="0" smtClean="0"/>
              <a:t>Менее 6 баллов – «2»</a:t>
            </a:r>
            <a:endParaRPr lang="ru-RU" dirty="0"/>
          </a:p>
        </p:txBody>
      </p:sp>
    </p:spTree>
  </p:cSld>
  <p:clrMapOvr>
    <a:masterClrMapping/>
  </p:clrMapOvr>
  <p:transition spd="med"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11999"/>
            <a:ext cx="8229600" cy="4302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2QQY56CACQFKOCCAUQX8ADCAZIO076CA3AE5JQCA23GGSHCAJZUNZ9CAWKYFAZCA1SD4Y1CAQAULXXCAE30U0RCAUFP1Q8CALBJIKPCAYNVWE6CAF1VU8OCA4DXL7MCAQGGQ9TCAHH9XFACA3ROFWSCAQRB83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285728"/>
            <a:ext cx="1428750" cy="1190625"/>
          </a:xfrm>
          <a:prstGeom prst="rect">
            <a:avLst/>
          </a:prstGeom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3214" y="1600200"/>
            <a:ext cx="779757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2QQY56CACQFKOCCAUQX8ADCAZIO076CA3AE5JQCA23GGSHCAJZUNZ9CAWKYFAZCA1SD4Y1CAQAULXXCAE30U0RCAUFP1Q8CALBJIKPCAYNVWE6CAF1VU8OCA4DXL7MCAQGGQ9TCAHH9XFACA3ROFWSCAQRB83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285728"/>
            <a:ext cx="1428750" cy="1190625"/>
          </a:xfrm>
          <a:prstGeom prst="rect">
            <a:avLst/>
          </a:prstGeom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67627"/>
            <a:ext cx="8229600" cy="4191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2QQY56CACQFKOCCAUQX8ADCAZIO076CA3AE5JQCA23GGSHCAJZUNZ9CAWKYFAZCA1SD4Y1CAQAULXXCAE30U0RCAUFP1Q8CALBJIKPCAYNVWE6CAF1VU8OCA4DXL7MCAQGGQ9TCAHH9XFACA3ROFWSCAQRB83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285728"/>
            <a:ext cx="1428750" cy="1190625"/>
          </a:xfrm>
          <a:prstGeom prst="rect">
            <a:avLst/>
          </a:prstGeom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27561"/>
            <a:ext cx="8229600" cy="3671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2QQY56CACQFKOCCAUQX8ADCAZIO076CA3AE5JQCA23GGSHCAJZUNZ9CAWKYFAZCA1SD4Y1CAQAULXXCAE30U0RCAUFP1Q8CALBJIKPCAYNVWE6CAF1VU8OCA4DXL7MCAQGGQ9TCAHH9XFACA3ROFWSCAQRB83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285728"/>
            <a:ext cx="1428750" cy="1190625"/>
          </a:xfrm>
          <a:prstGeom prst="rect">
            <a:avLst/>
          </a:prstGeom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8229600" cy="270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2QQY56CACQFKOCCAUQX8ADCAZIO076CA3AE5JQCA23GGSHCAJZUNZ9CAWKYFAZCA1SD4Y1CAQAULXXCAE30U0RCAUFP1Q8CALBJIKPCAYNVWE6CAF1VU8OCA4DXL7MCAQGGQ9TCAHH9XFACA3ROFWSCAQRB83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285728"/>
            <a:ext cx="1428750" cy="1190625"/>
          </a:xfrm>
          <a:prstGeom prst="rect">
            <a:avLst/>
          </a:prstGeom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415488"/>
            <a:ext cx="8229600" cy="289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2QQY56CACQFKOCCAUQX8ADCAZIO076CA3AE5JQCA23GGSHCAJZUNZ9CAWKYFAZCA1SD4Y1CAQAULXXCAE30U0RCAUFP1Q8CALBJIKPCAYNVWE6CAF1VU8OCA4DXL7MCAQGGQ9TCAHH9XFACA3ROFWSCAQRB83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285728"/>
            <a:ext cx="1428750" cy="1190625"/>
          </a:xfrm>
          <a:prstGeom prst="rect">
            <a:avLst/>
          </a:prstGeom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t="7191" r="6597" b="9335"/>
          <a:stretch>
            <a:fillRect/>
          </a:stretch>
        </p:blipFill>
        <p:spPr bwMode="auto">
          <a:xfrm>
            <a:off x="357158" y="1142984"/>
            <a:ext cx="6715172" cy="28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2QQY56CACQFKOCCAUQX8ADCAZIO076CA3AE5JQCA23GGSHCAJZUNZ9CAWKYFAZCA1SD4Y1CAQAULXXCAE30U0RCAUFP1Q8CALBJIKPCAYNVWE6CAF1VU8OCA4DXL7MCAQGGQ9TCAHH9XFACA3ROFWSCAQRB83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2330" y="285728"/>
            <a:ext cx="1428750" cy="1190625"/>
          </a:xfrm>
          <a:prstGeom prst="rect">
            <a:avLst/>
          </a:prstGeom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85860"/>
            <a:ext cx="8229600" cy="181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071810"/>
            <a:ext cx="8229600" cy="3192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Рисунок 6" descr="2QQY56CACQFKOCCAUQX8ADCAZIO076CA3AE5JQCA23GGSHCAJZUNZ9CAWKYFAZCA1SD4Y1CAQAULXXCAE30U0RCAUFP1Q8CALBJIKPCAYNVWE6CAF1VU8OCA4DXL7MCAQGGQ9TCAHH9XFACA3ROFWSCAQRB83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2330" y="285728"/>
            <a:ext cx="1428750" cy="1190625"/>
          </a:xfrm>
          <a:prstGeom prst="rect">
            <a:avLst/>
          </a:prstGeom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75</Words>
  <Application>Microsoft Office PowerPoint</Application>
  <PresentationFormat>Экран (4:3)</PresentationFormat>
  <Paragraphs>32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Проверь себя</vt:lpstr>
      <vt:lpstr>Проверка</vt:lpstr>
      <vt:lpstr>Слайд 13</vt:lpstr>
      <vt:lpstr>Слайд 14</vt:lpstr>
      <vt:lpstr>Слайд 15</vt:lpstr>
      <vt:lpstr>Критерии оценивания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</cp:revision>
  <dcterms:created xsi:type="dcterms:W3CDTF">2014-10-17T14:22:34Z</dcterms:created>
  <dcterms:modified xsi:type="dcterms:W3CDTF">2014-10-17T17:01:00Z</dcterms:modified>
</cp:coreProperties>
</file>