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63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09D1CD-345A-48BD-A4E7-AC2A3457232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C9130-4512-47A9-AB9D-D60D59B4C7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09D1CD-345A-48BD-A4E7-AC2A3457232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C9130-4512-47A9-AB9D-D60D59B4C7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09D1CD-345A-48BD-A4E7-AC2A3457232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C9130-4512-47A9-AB9D-D60D59B4C7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09D1CD-345A-48BD-A4E7-AC2A3457232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C9130-4512-47A9-AB9D-D60D59B4C7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09D1CD-345A-48BD-A4E7-AC2A3457232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C9130-4512-47A9-AB9D-D60D59B4C7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09D1CD-345A-48BD-A4E7-AC2A3457232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C9130-4512-47A9-AB9D-D60D59B4C7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09D1CD-345A-48BD-A4E7-AC2A3457232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C9130-4512-47A9-AB9D-D60D59B4C7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09D1CD-345A-48BD-A4E7-AC2A3457232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C9130-4512-47A9-AB9D-D60D59B4C7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09D1CD-345A-48BD-A4E7-AC2A3457232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C9130-4512-47A9-AB9D-D60D59B4C7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09D1CD-345A-48BD-A4E7-AC2A3457232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C9130-4512-47A9-AB9D-D60D59B4C7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09D1CD-345A-48BD-A4E7-AC2A3457232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C9130-4512-47A9-AB9D-D60D59B4C7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1409D1CD-345A-48BD-A4E7-AC2A3457232E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39BC9130-4512-47A9-AB9D-D60D59B4C7E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2285992"/>
            <a:ext cx="7215238" cy="1470025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Площадь многоугольника.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Устное решение задач. 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71435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Решить задачи устно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28926" y="3071810"/>
            <a:ext cx="1857388" cy="278608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786314" y="4429132"/>
            <a:ext cx="1857388" cy="142876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643702" y="3071810"/>
            <a:ext cx="1857388" cy="278608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571604" y="571480"/>
            <a:ext cx="4357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Найти площадь фигуры 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714480" y="1071546"/>
            <a:ext cx="5929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А) Зелеными прямоугольниками </a:t>
            </a:r>
            <a:endParaRPr lang="ru-RU" sz="32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0800000" flipH="1">
            <a:off x="2928926" y="4429132"/>
            <a:ext cx="557216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ый треугольник 15"/>
          <p:cNvSpPr/>
          <p:nvPr/>
        </p:nvSpPr>
        <p:spPr>
          <a:xfrm>
            <a:off x="2928926" y="4429132"/>
            <a:ext cx="1857388" cy="142876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2928926" y="3071810"/>
            <a:ext cx="1857388" cy="13573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643702" y="3071810"/>
            <a:ext cx="1857388" cy="13573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786314" y="4429132"/>
            <a:ext cx="1857388" cy="14287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643702" y="4429132"/>
            <a:ext cx="1857388" cy="14287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endCxn id="16" idx="4"/>
          </p:cNvCxnSpPr>
          <p:nvPr/>
        </p:nvCxnSpPr>
        <p:spPr>
          <a:xfrm rot="5400000">
            <a:off x="4071934" y="5143512"/>
            <a:ext cx="14287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7" idx="1"/>
          </p:cNvCxnSpPr>
          <p:nvPr/>
        </p:nvCxnSpPr>
        <p:spPr>
          <a:xfrm rot="10800000" flipV="1">
            <a:off x="6643702" y="4464850"/>
            <a:ext cx="0" cy="13930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785918" y="1500174"/>
            <a:ext cx="57864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Б) Синими треугольниками. 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4"/>
          <p:cNvSpPr>
            <a:spLocks noChangeArrowheads="1"/>
          </p:cNvSpPr>
          <p:nvPr/>
        </p:nvSpPr>
        <p:spPr bwMode="auto">
          <a:xfrm>
            <a:off x="2571736" y="3071810"/>
            <a:ext cx="5832475" cy="2089150"/>
          </a:xfrm>
          <a:prstGeom prst="parallelogram">
            <a:avLst>
              <a:gd name="adj" fmla="val 69795"/>
            </a:avLst>
          </a:prstGeom>
          <a:solidFill>
            <a:srgbClr val="FFC00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Решить задачи устно</a:t>
            </a:r>
          </a:p>
        </p:txBody>
      </p:sp>
      <p:sp>
        <p:nvSpPr>
          <p:cNvPr id="17413" name="Line 6"/>
          <p:cNvSpPr>
            <a:spLocks noChangeShapeType="1"/>
          </p:cNvSpPr>
          <p:nvPr/>
        </p:nvSpPr>
        <p:spPr bwMode="auto">
          <a:xfrm>
            <a:off x="4000496" y="3071810"/>
            <a:ext cx="2952750" cy="20891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714356"/>
            <a:ext cx="2266950" cy="552450"/>
          </a:xfrm>
          <a:prstGeom prst="rect">
            <a:avLst/>
          </a:prstGeom>
          <a:noFill/>
        </p:spPr>
      </p:pic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714356"/>
            <a:ext cx="3581400" cy="552450"/>
          </a:xfrm>
          <a:prstGeom prst="rect">
            <a:avLst/>
          </a:prstGeom>
          <a:noFill/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2019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1142984"/>
            <a:ext cx="1962150" cy="552450"/>
          </a:xfrm>
          <a:prstGeom prst="rect">
            <a:avLst/>
          </a:prstGeom>
          <a:noFill/>
        </p:spPr>
      </p:pic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2143108" y="1785926"/>
            <a:ext cx="41433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Найти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: S 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ABD ,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 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BCD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43108" y="478632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</a:t>
            </a:r>
            <a:endParaRPr lang="ru-RU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357554" y="2571744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</a:t>
            </a:r>
            <a:endParaRPr lang="ru-RU" sz="3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072462" y="2428868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</a:t>
            </a:r>
            <a:endParaRPr lang="ru-RU" sz="3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143768" y="5072074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D</a:t>
            </a:r>
            <a:endParaRPr lang="ru-RU" sz="3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2357422" y="3071810"/>
            <a:ext cx="2957508" cy="1928826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71435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Решить задачи устно</a:t>
            </a:r>
          </a:p>
        </p:txBody>
      </p:sp>
      <p:sp>
        <p:nvSpPr>
          <p:cNvPr id="18437" name="Line 6"/>
          <p:cNvSpPr>
            <a:spLocks noChangeShapeType="1"/>
          </p:cNvSpPr>
          <p:nvPr/>
        </p:nvSpPr>
        <p:spPr bwMode="auto">
          <a:xfrm flipV="1">
            <a:off x="2357422" y="2928934"/>
            <a:ext cx="6429420" cy="207170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8" name="Line 7"/>
          <p:cNvSpPr>
            <a:spLocks noChangeShapeType="1"/>
          </p:cNvSpPr>
          <p:nvPr/>
        </p:nvSpPr>
        <p:spPr bwMode="auto">
          <a:xfrm>
            <a:off x="2357422" y="3071810"/>
            <a:ext cx="635798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9" name="Line 8"/>
          <p:cNvSpPr>
            <a:spLocks noChangeShapeType="1"/>
          </p:cNvSpPr>
          <p:nvPr/>
        </p:nvSpPr>
        <p:spPr bwMode="auto">
          <a:xfrm>
            <a:off x="5214942" y="4572008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0" name="Line 9"/>
          <p:cNvSpPr>
            <a:spLocks noChangeShapeType="1"/>
          </p:cNvSpPr>
          <p:nvPr/>
        </p:nvSpPr>
        <p:spPr bwMode="auto">
          <a:xfrm>
            <a:off x="5148263" y="3644900"/>
            <a:ext cx="2159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143108" y="2500306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357818" y="4714884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357818" y="3929066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072066" y="2500306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8143900" y="2500306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143108" y="5000636"/>
            <a:ext cx="428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3214678" y="714356"/>
            <a:ext cx="5643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ABCD - </a:t>
            </a:r>
            <a:r>
              <a:rPr lang="ru-RU" sz="3200" dirty="0" smtClean="0"/>
              <a:t> прямоугольник</a:t>
            </a:r>
            <a:r>
              <a:rPr lang="en-US" sz="3200" dirty="0" smtClean="0"/>
              <a:t> , CE=DE, </a:t>
            </a:r>
            <a:endParaRPr lang="ru-RU" sz="3200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1285860"/>
            <a:ext cx="1790700" cy="55245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009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785794"/>
            <a:ext cx="1028700" cy="552450"/>
          </a:xfrm>
          <a:prstGeom prst="rect">
            <a:avLst/>
          </a:prstGeom>
          <a:noFill/>
        </p:spPr>
      </p:pic>
      <p:sp>
        <p:nvSpPr>
          <p:cNvPr id="25" name="Прямоугольник 24"/>
          <p:cNvSpPr/>
          <p:nvPr/>
        </p:nvSpPr>
        <p:spPr>
          <a:xfrm>
            <a:off x="2071670" y="1785926"/>
            <a:ext cx="23134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/>
              <a:t>Найти</a:t>
            </a:r>
            <a:r>
              <a:rPr lang="en-US" sz="3200" dirty="0"/>
              <a:t> : S </a:t>
            </a:r>
            <a:r>
              <a:rPr lang="en-US" sz="3200" baseline="-25000" dirty="0"/>
              <a:t>ABF 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142852"/>
            <a:ext cx="8229600" cy="50004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Решить задачи устно</a:t>
            </a:r>
          </a:p>
        </p:txBody>
      </p:sp>
      <p:pic>
        <p:nvPicPr>
          <p:cNvPr id="5" name="Рисунок 4" descr="pic.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2357430"/>
            <a:ext cx="2443169" cy="31432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" name="Рисунок 8" descr="pic.5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3429000"/>
            <a:ext cx="2857488" cy="26432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" name="Рисунок 9" descr="b6-100500-8-9.eps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3357562"/>
            <a:ext cx="2928958" cy="30003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71472" y="857232"/>
            <a:ext cx="757239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Найдите площадь  фигуры,  изображенной на клетчатой бумаге с размером клетки 1 см Х 1см. Ответ дайте в квадратных сантиметрах.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ятно 1 20"/>
          <p:cNvSpPr/>
          <p:nvPr/>
        </p:nvSpPr>
        <p:spPr>
          <a:xfrm>
            <a:off x="7786710" y="0"/>
            <a:ext cx="1357290" cy="1500198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8072462" y="428604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ЕГЭ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71438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Решить задачи устно</a:t>
            </a:r>
          </a:p>
        </p:txBody>
      </p:sp>
      <p:pic>
        <p:nvPicPr>
          <p:cNvPr id="7" name="Рисунок 6" descr="pic.1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500438"/>
            <a:ext cx="3643338" cy="30003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1" name="Рисунок 10" descr="b6-100500-9-17.ep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143496" y="3428992"/>
            <a:ext cx="2714644" cy="34290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2" name="Рисунок 11" descr="MA.OB10.B6.67/innerimg0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928670"/>
            <a:ext cx="2714644" cy="26431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3" name="Рисунок 12" descr="pic.128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1000108"/>
            <a:ext cx="3786214" cy="23574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4" name="Пятно 1 13"/>
          <p:cNvSpPr/>
          <p:nvPr/>
        </p:nvSpPr>
        <p:spPr>
          <a:xfrm>
            <a:off x="7786710" y="0"/>
            <a:ext cx="1357290" cy="1500198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8072462" y="428604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ЕГЭ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b6-100500-10-15.ep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142984"/>
            <a:ext cx="3143272" cy="28717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" name="Рисунок 5" descr="pic.13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4071942"/>
            <a:ext cx="3157545" cy="22288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" name="Рисунок 6" descr="pic.232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1214422"/>
            <a:ext cx="2928958" cy="27146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" name="Рисунок 7" descr="pic.18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4143380"/>
            <a:ext cx="3429024" cy="25384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Решить задачи устно</a:t>
            </a:r>
          </a:p>
        </p:txBody>
      </p:sp>
      <p:sp>
        <p:nvSpPr>
          <p:cNvPr id="11" name="Пятно 1 10"/>
          <p:cNvSpPr/>
          <p:nvPr/>
        </p:nvSpPr>
        <p:spPr>
          <a:xfrm>
            <a:off x="7786710" y="214290"/>
            <a:ext cx="1357290" cy="1500198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8072462" y="642918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ЕГЭ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бщий с красной бусинкой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общий с красной бусинкой</Template>
  <TotalTime>91</TotalTime>
  <Words>90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Шаблон общий с красной бусинкой</vt:lpstr>
      <vt:lpstr>Площадь многоугольника. </vt:lpstr>
      <vt:lpstr>Решить задачи устно</vt:lpstr>
      <vt:lpstr>Решить задачи устно</vt:lpstr>
      <vt:lpstr>Решить задачи устно</vt:lpstr>
      <vt:lpstr>Решить задачи устно</vt:lpstr>
      <vt:lpstr>Решить задачи устно</vt:lpstr>
      <vt:lpstr>Решить задачи устно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Решить задачи устно</dc:title>
  <dc:creator>VON</dc:creator>
  <cp:lastModifiedBy>VON</cp:lastModifiedBy>
  <cp:revision>10</cp:revision>
  <dcterms:created xsi:type="dcterms:W3CDTF">2014-10-21T09:15:47Z</dcterms:created>
  <dcterms:modified xsi:type="dcterms:W3CDTF">2014-10-21T10:47:01Z</dcterms:modified>
</cp:coreProperties>
</file>