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59" r:id="rId4"/>
    <p:sldId id="261" r:id="rId5"/>
    <p:sldId id="263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E1BB50-DCEC-4087-91FD-2E3CA6518988}" type="datetimeFigureOut">
              <a:rPr lang="ru-RU" smtClean="0"/>
              <a:pPr/>
              <a:t>20.12.2012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C8F2D7F-1D34-4613-83D1-493DD0C238C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305800" cy="714380"/>
          </a:xfrm>
        </p:spPr>
        <p:txBody>
          <a:bodyPr>
            <a:normAutofit/>
          </a:bodyPr>
          <a:lstStyle/>
          <a:p>
            <a:r>
              <a:rPr lang="ru-RU" dirty="0" smtClean="0"/>
              <a:t>Вычислить площадь треугольника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642910" y="1142984"/>
            <a:ext cx="3857652" cy="4857784"/>
          </a:xfrm>
          <a:prstGeom prst="rtTriangle">
            <a:avLst/>
          </a:prstGeom>
          <a:solidFill>
            <a:srgbClr val="FFFF00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0" y="3857628"/>
            <a:ext cx="501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928794" y="6000768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643570" y="2000240"/>
          <a:ext cx="2714644" cy="2500330"/>
        </p:xfrm>
        <a:graphic>
          <a:graphicData uri="http://schemas.openxmlformats.org/presentationml/2006/ole">
            <p:oleObj spid="_x0000_s2050" name="Формула" r:id="rId3" imgW="419040" imgH="406080" progId="Equation.3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4107653" y="4393413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857224" y="428604"/>
            <a:ext cx="6357982" cy="5000660"/>
          </a:xfrm>
          <a:prstGeom prst="triangle">
            <a:avLst>
              <a:gd name="adj" fmla="val 7732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3286910" y="2928140"/>
            <a:ext cx="500066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43372" y="5500702"/>
            <a:ext cx="429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5357818" y="3286124"/>
            <a:ext cx="6682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h</a:t>
            </a:r>
            <a:endParaRPr lang="ru-RU" sz="40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285720" y="428604"/>
          <a:ext cx="2143140" cy="2643206"/>
        </p:xfrm>
        <a:graphic>
          <a:graphicData uri="http://schemas.openxmlformats.org/presentationml/2006/ole">
            <p:oleObj spid="_x0000_s3076" name="Формула" r:id="rId3" imgW="342720" imgH="40608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286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428596" y="1571612"/>
            <a:ext cx="7715304" cy="3357586"/>
          </a:xfrm>
          <a:prstGeom prst="triangle">
            <a:avLst>
              <a:gd name="adj" fmla="val 8255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143372" y="5072074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2857496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715272" y="2857496"/>
            <a:ext cx="401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71472" y="142852"/>
          <a:ext cx="1714512" cy="3429024"/>
        </p:xfrm>
        <a:graphic>
          <a:graphicData uri="http://schemas.openxmlformats.org/presentationml/2006/ole">
            <p:oleObj spid="_x0000_s4098" name="Формула" r:id="rId3" imgW="355320" imgH="63468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85725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Вычислить площадь параллелограмма</a:t>
            </a:r>
            <a:endParaRPr lang="ru-RU" sz="3600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642910" y="2214554"/>
            <a:ext cx="7929618" cy="3357586"/>
          </a:xfrm>
          <a:prstGeom prst="parallelogram">
            <a:avLst>
              <a:gd name="adj" fmla="val 8668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893075" y="3893347"/>
            <a:ext cx="3357586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43240" y="5643578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643306" y="3571876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h</a:t>
            </a:r>
            <a:endParaRPr lang="ru-RU" sz="40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42844" y="1500174"/>
          <a:ext cx="1785950" cy="2286016"/>
        </p:xfrm>
        <a:graphic>
          <a:graphicData uri="http://schemas.openxmlformats.org/presentationml/2006/ole">
            <p:oleObj spid="_x0000_s6147" name="Формула" r:id="rId3" imgW="355320" imgH="40608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3058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Вычислить площадь трапеции</a:t>
            </a:r>
            <a:endParaRPr lang="ru-RU" dirty="0"/>
          </a:p>
        </p:txBody>
      </p:sp>
      <p:sp>
        <p:nvSpPr>
          <p:cNvPr id="3" name="Трапеция 2"/>
          <p:cNvSpPr/>
          <p:nvPr/>
        </p:nvSpPr>
        <p:spPr>
          <a:xfrm>
            <a:off x="2071670" y="1714488"/>
            <a:ext cx="6715172" cy="4429156"/>
          </a:xfrm>
          <a:prstGeom prst="trapezoid">
            <a:avLst>
              <a:gd name="adj" fmla="val 3608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393009" y="3964785"/>
            <a:ext cx="4500594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214942" y="1071546"/>
            <a:ext cx="429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643306" y="3643314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h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5072066" y="6150114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57158" y="1214422"/>
          <a:ext cx="1928826" cy="3714776"/>
        </p:xfrm>
        <a:graphic>
          <a:graphicData uri="http://schemas.openxmlformats.org/presentationml/2006/ole">
            <p:oleObj spid="_x0000_s8194" name="Формула" r:id="rId3" imgW="406080" imgH="63468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Вычислить площадь ромба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>
            <a:off x="4429124" y="1357298"/>
            <a:ext cx="3214710" cy="5286412"/>
          </a:xfrm>
          <a:prstGeom prst="diamon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2"/>
          </p:cNvCxnSpPr>
          <p:nvPr/>
        </p:nvCxnSpPr>
        <p:spPr>
          <a:xfrm rot="16200000" flipH="1">
            <a:off x="3393273" y="4000504"/>
            <a:ext cx="52864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  <a:endCxn id="3" idx="3"/>
          </p:cNvCxnSpPr>
          <p:nvPr/>
        </p:nvCxnSpPr>
        <p:spPr>
          <a:xfrm rot="10800000" flipH="1">
            <a:off x="4429124" y="4000504"/>
            <a:ext cx="321471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57158" y="1643050"/>
          <a:ext cx="2714612" cy="3000396"/>
        </p:xfrm>
        <a:graphic>
          <a:graphicData uri="http://schemas.openxmlformats.org/presentationml/2006/ole">
            <p:oleObj spid="_x0000_s10242" name="Формула" r:id="rId3" imgW="482400" imgH="45720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</a:t>
            </a:r>
            <a:r>
              <a:rPr lang="en-US" dirty="0" smtClean="0"/>
              <a:t> AC</a:t>
            </a:r>
            <a:endParaRPr lang="ru-RU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428728" y="2143116"/>
            <a:ext cx="7215238" cy="3429024"/>
          </a:xfrm>
          <a:prstGeom prst="rtTriangle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28662" y="1643050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5643578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58214" y="5572140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3786190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3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4500562" y="5715016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4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Найти </a:t>
            </a:r>
            <a:r>
              <a:rPr lang="en-US" sz="4000" dirty="0" smtClean="0"/>
              <a:t>BC</a:t>
            </a:r>
            <a:endParaRPr lang="ru-RU" sz="4000" dirty="0"/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1571604" y="1928802"/>
            <a:ext cx="6000792" cy="4286280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00100" y="1571612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5857892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7715272" y="5857892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4857752" y="3571876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20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714348" y="3643314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12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Найти высоту </a:t>
            </a:r>
            <a:endParaRPr lang="ru-RU" dirty="0"/>
          </a:p>
        </p:txBody>
      </p:sp>
      <p:sp>
        <p:nvSpPr>
          <p:cNvPr id="3" name="Трапеция 2"/>
          <p:cNvSpPr/>
          <p:nvPr/>
        </p:nvSpPr>
        <p:spPr>
          <a:xfrm>
            <a:off x="1142976" y="2071678"/>
            <a:ext cx="6286544" cy="3929090"/>
          </a:xfrm>
          <a:prstGeom prst="trapezoid">
            <a:avLst>
              <a:gd name="adj" fmla="val 44238"/>
            </a:avLst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858018" y="4000504"/>
            <a:ext cx="3928296" cy="72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42910" y="5857892"/>
            <a:ext cx="4587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2214546" y="1500174"/>
            <a:ext cx="4940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</a:t>
            </a:r>
            <a:endParaRPr lang="ru-RU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5857884" y="1500174"/>
            <a:ext cx="4812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7572396" y="5857892"/>
            <a:ext cx="5164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D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2500298" y="6150114"/>
            <a:ext cx="5148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</a:t>
            </a:r>
            <a:endParaRPr lang="ru-RU" sz="40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1893075" y="3964785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465107" y="4036223"/>
            <a:ext cx="214314" cy="14287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86248" y="1285860"/>
            <a:ext cx="486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8</a:t>
            </a:r>
            <a:endParaRPr lang="ru-RU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4071934" y="6150114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20</a:t>
            </a:r>
            <a:endParaRPr lang="ru-RU" sz="4000" dirty="0"/>
          </a:p>
        </p:txBody>
      </p:sp>
      <p:sp>
        <p:nvSpPr>
          <p:cNvPr id="18" name="TextBox 17"/>
          <p:cNvSpPr txBox="1"/>
          <p:nvPr/>
        </p:nvSpPr>
        <p:spPr>
          <a:xfrm>
            <a:off x="928662" y="3429000"/>
            <a:ext cx="770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10</a:t>
            </a:r>
            <a:endParaRPr lang="ru-RU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90</TotalTime>
  <Words>48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Трек</vt:lpstr>
      <vt:lpstr>Формула</vt:lpstr>
      <vt:lpstr>Microsoft Equation 3.0</vt:lpstr>
      <vt:lpstr>Вычислить площадь треугольника</vt:lpstr>
      <vt:lpstr>Слайд 2</vt:lpstr>
      <vt:lpstr>Слайд 3</vt:lpstr>
      <vt:lpstr>Вычислить площадь параллелограмма</vt:lpstr>
      <vt:lpstr>Вычислить площадь трапеции</vt:lpstr>
      <vt:lpstr>Вычислить площадь ромба</vt:lpstr>
      <vt:lpstr>Найти  AC</vt:lpstr>
      <vt:lpstr>Найти BC</vt:lpstr>
      <vt:lpstr>Найти высоту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SERZH3RUN</dc:creator>
  <cp:lastModifiedBy>SERZH3RUN</cp:lastModifiedBy>
  <cp:revision>11</cp:revision>
  <dcterms:created xsi:type="dcterms:W3CDTF">2012-12-14T07:52:59Z</dcterms:created>
  <dcterms:modified xsi:type="dcterms:W3CDTF">2012-12-20T11:14:27Z</dcterms:modified>
</cp:coreProperties>
</file>