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E1BB50-DCEC-4087-91FD-2E3CA651898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8F2D7F-1D34-4613-83D1-493DD0C23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 площадь треугольника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642910" y="1142984"/>
            <a:ext cx="3857652" cy="4857784"/>
          </a:xfrm>
          <a:prstGeom prst="rtTriangle">
            <a:avLst/>
          </a:prstGeom>
          <a:solidFill>
            <a:srgbClr val="FFFF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3857628"/>
            <a:ext cx="501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600076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2000240"/>
          <a:ext cx="2714644" cy="2500330"/>
        </p:xfrm>
        <a:graphic>
          <a:graphicData uri="http://schemas.openxmlformats.org/presentationml/2006/ole">
            <p:oleObj spid="_x0000_s2050" name="Формула" r:id="rId3" imgW="419040" imgH="40608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107653" y="439341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57224" y="428604"/>
            <a:ext cx="6357982" cy="5000660"/>
          </a:xfrm>
          <a:prstGeom prst="triangle">
            <a:avLst>
              <a:gd name="adj" fmla="val 7732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286910" y="2928140"/>
            <a:ext cx="50006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5500702"/>
            <a:ext cx="429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286124"/>
            <a:ext cx="668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</a:t>
            </a:r>
            <a:endParaRPr lang="ru-RU" sz="4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5720" y="428604"/>
          <a:ext cx="2143140" cy="2643206"/>
        </p:xfrm>
        <a:graphic>
          <a:graphicData uri="http://schemas.openxmlformats.org/presentationml/2006/ole">
            <p:oleObj spid="_x0000_s3076" name="Формула" r:id="rId3" imgW="342720" imgH="4060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86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28596" y="1571612"/>
            <a:ext cx="7715304" cy="3357586"/>
          </a:xfrm>
          <a:prstGeom prst="triangle">
            <a:avLst>
              <a:gd name="adj" fmla="val 82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143372" y="5072074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2857496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715272" y="2857496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472" y="142852"/>
          <a:ext cx="1714512" cy="3429024"/>
        </p:xfrm>
        <a:graphic>
          <a:graphicData uri="http://schemas.openxmlformats.org/presentationml/2006/ole">
            <p:oleObj spid="_x0000_s4098" name="Формула" r:id="rId3" imgW="355320" imgH="6346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85725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Вычислить площадь параллелограмма</a:t>
            </a:r>
            <a:endParaRPr lang="ru-RU" sz="36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642910" y="2214554"/>
            <a:ext cx="7929618" cy="3357586"/>
          </a:xfrm>
          <a:prstGeom prst="parallelogram">
            <a:avLst>
              <a:gd name="adj" fmla="val 8668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93075" y="3893347"/>
            <a:ext cx="335758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5643578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3571876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h</a:t>
            </a:r>
            <a:endParaRPr lang="ru-RU" sz="40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42844" y="1500174"/>
          <a:ext cx="1785950" cy="2286016"/>
        </p:xfrm>
        <a:graphic>
          <a:graphicData uri="http://schemas.openxmlformats.org/presentationml/2006/ole">
            <p:oleObj spid="_x0000_s6147" name="Формула" r:id="rId3" imgW="355320" imgH="4060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 площадь трапеции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2071670" y="1714488"/>
            <a:ext cx="6715172" cy="4429156"/>
          </a:xfrm>
          <a:prstGeom prst="trapezoid">
            <a:avLst>
              <a:gd name="adj" fmla="val 3608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393009" y="3964785"/>
            <a:ext cx="45005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14942" y="1071546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364331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h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615011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57158" y="1214422"/>
          <a:ext cx="1928826" cy="3714776"/>
        </p:xfrm>
        <a:graphic>
          <a:graphicData uri="http://schemas.openxmlformats.org/presentationml/2006/ole">
            <p:oleObj spid="_x0000_s8194" name="Формула" r:id="rId3" imgW="406080" imgH="6346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 площадь ромба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>
            <a:off x="4429124" y="1357298"/>
            <a:ext cx="3214710" cy="5286412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3393273" y="4000504"/>
            <a:ext cx="528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  <a:endCxn id="3" idx="3"/>
          </p:cNvCxnSpPr>
          <p:nvPr/>
        </p:nvCxnSpPr>
        <p:spPr>
          <a:xfrm rot="10800000" flipH="1">
            <a:off x="4429124" y="4000504"/>
            <a:ext cx="321471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58" y="1643050"/>
          <a:ext cx="2714612" cy="3000396"/>
        </p:xfrm>
        <a:graphic>
          <a:graphicData uri="http://schemas.openxmlformats.org/presentationml/2006/ole">
            <p:oleObj spid="_x0000_s10242" name="Формула" r:id="rId3" imgW="482400" imgH="45720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</a:t>
            </a:r>
            <a:r>
              <a:rPr lang="en-US" dirty="0" smtClean="0"/>
              <a:t> AC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428728" y="2143116"/>
            <a:ext cx="7215238" cy="3429024"/>
          </a:xfrm>
          <a:prstGeom prst="rtTriangl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164305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5643578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58214" y="557214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78619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5715016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Найти </a:t>
            </a:r>
            <a:r>
              <a:rPr lang="en-US" sz="4000" dirty="0" smtClean="0"/>
              <a:t>BC</a:t>
            </a:r>
            <a:endParaRPr lang="ru-RU" sz="4000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571604" y="1928802"/>
            <a:ext cx="6000792" cy="4286280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1571612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857892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715272" y="585789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571876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20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64331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12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высоту 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1142976" y="2071678"/>
            <a:ext cx="6286544" cy="3929090"/>
          </a:xfrm>
          <a:prstGeom prst="trapezoid">
            <a:avLst>
              <a:gd name="adj" fmla="val 4423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58018" y="4000504"/>
            <a:ext cx="3928296" cy="72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2910" y="5857892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1500174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150017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572396" y="5857892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6150114"/>
            <a:ext cx="5148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</a:t>
            </a:r>
            <a:endParaRPr lang="ru-RU" sz="4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893075" y="396478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465107" y="4036223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6248" y="12858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8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615011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20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3429000"/>
            <a:ext cx="770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10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48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Трек</vt:lpstr>
      <vt:lpstr>Формула</vt:lpstr>
      <vt:lpstr>Microsoft Equation 3.0</vt:lpstr>
      <vt:lpstr>Вычислить площадь треугольника</vt:lpstr>
      <vt:lpstr>Слайд 2</vt:lpstr>
      <vt:lpstr>Слайд 3</vt:lpstr>
      <vt:lpstr>Вычислить площадь параллелограмма</vt:lpstr>
      <vt:lpstr>Вычислить площадь трапеции</vt:lpstr>
      <vt:lpstr>Вычислить площадь ромба</vt:lpstr>
      <vt:lpstr>Найти  AC</vt:lpstr>
      <vt:lpstr>Найти BC</vt:lpstr>
      <vt:lpstr>Найти высоту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SERZH3RUN</dc:creator>
  <cp:lastModifiedBy>SERZH3RUN</cp:lastModifiedBy>
  <cp:revision>11</cp:revision>
  <dcterms:created xsi:type="dcterms:W3CDTF">2012-12-14T07:52:59Z</dcterms:created>
  <dcterms:modified xsi:type="dcterms:W3CDTF">2012-12-20T11:14:27Z</dcterms:modified>
</cp:coreProperties>
</file>