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2345E-F126-4FB1-84A7-E999A457DAA8}" type="datetimeFigureOut">
              <a:rPr lang="ru-RU" smtClean="0"/>
              <a:t>01.12.2012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CC71E-5C4C-42A8-B7E3-0465D73C80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B93C125-9AFC-4916-8E8D-229CA8941D71}" type="datetimeFigureOut">
              <a:rPr lang="ru-RU" smtClean="0"/>
              <a:pPr/>
              <a:t>01.12.2012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740C77-6C1E-42C6-A18F-A70C6A8A31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8553480" cy="5286411"/>
          </a:xfrm>
        </p:spPr>
        <p:txBody>
          <a:bodyPr/>
          <a:lstStyle/>
          <a:p>
            <a:r>
              <a:rPr lang="en-US" dirty="0" smtClean="0"/>
              <a:t>                         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                 12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C                               D                           F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458200" cy="642942"/>
          </a:xfrm>
        </p:spPr>
        <p:txBody>
          <a:bodyPr>
            <a:noAutofit/>
          </a:bodyPr>
          <a:lstStyle/>
          <a:p>
            <a:r>
              <a:rPr lang="ru-RU" sz="4000" dirty="0" smtClean="0"/>
              <a:t>Найти площадь квадрата </a:t>
            </a:r>
            <a:r>
              <a:rPr lang="en-US" sz="4000" dirty="0" smtClean="0"/>
              <a:t>ABCD.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571612"/>
            <a:ext cx="3700482" cy="35004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4286248" y="1571612"/>
            <a:ext cx="4500594" cy="3500462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 algn="ctr"/>
            <a:r>
              <a:rPr lang="en-US" sz="4000" dirty="0" smtClean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214422"/>
            <a:ext cx="4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1285860"/>
            <a:ext cx="494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16" y="4286256"/>
            <a:ext cx="10438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30˚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64293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параллелограмма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                          </a:t>
            </a:r>
            <a:endParaRPr lang="en-US" sz="9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Параллелограмм 3"/>
          <p:cNvSpPr/>
          <p:nvPr/>
        </p:nvSpPr>
        <p:spPr>
          <a:xfrm>
            <a:off x="428596" y="2428868"/>
            <a:ext cx="8143932" cy="3143272"/>
          </a:xfrm>
          <a:prstGeom prst="parallelogram">
            <a:avLst>
              <a:gd name="adj" fmla="val 67023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00298" y="2428868"/>
            <a:ext cx="4000528" cy="31432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-71470" y="2928934"/>
            <a:ext cx="3143272" cy="21431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571736" y="2428868"/>
            <a:ext cx="600079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5965041" y="2964653"/>
            <a:ext cx="3143272" cy="2071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28596" y="5572140"/>
            <a:ext cx="607223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5965041" y="2964653"/>
            <a:ext cx="3143272" cy="20717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2428860" y="2643182"/>
            <a:ext cx="142876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2536017" y="2607463"/>
            <a:ext cx="214314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85984" y="1714488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29" name="TextBox 28"/>
          <p:cNvSpPr txBox="1"/>
          <p:nvPr/>
        </p:nvSpPr>
        <p:spPr>
          <a:xfrm>
            <a:off x="1071538" y="4857760"/>
            <a:ext cx="10438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60˚</a:t>
            </a:r>
            <a:endParaRPr lang="ru-RU" sz="4000" dirty="0"/>
          </a:p>
        </p:txBody>
      </p:sp>
      <p:sp>
        <p:nvSpPr>
          <p:cNvPr id="30" name="TextBox 29"/>
          <p:cNvSpPr txBox="1"/>
          <p:nvPr/>
        </p:nvSpPr>
        <p:spPr>
          <a:xfrm>
            <a:off x="8501090" y="1714488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6572264" y="5572140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ru-RU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5572140"/>
            <a:ext cx="5164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33" name="TextBox 32"/>
          <p:cNvSpPr txBox="1"/>
          <p:nvPr/>
        </p:nvSpPr>
        <p:spPr>
          <a:xfrm>
            <a:off x="3357554" y="5572140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8</a:t>
            </a:r>
            <a:endParaRPr lang="ru-RU" sz="4400" dirty="0"/>
          </a:p>
        </p:txBody>
      </p:sp>
      <p:sp>
        <p:nvSpPr>
          <p:cNvPr id="34" name="TextBox 33"/>
          <p:cNvSpPr txBox="1"/>
          <p:nvPr/>
        </p:nvSpPr>
        <p:spPr>
          <a:xfrm>
            <a:off x="4357686" y="3286124"/>
            <a:ext cx="5148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5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Найти площадь параллелограмма</a:t>
            </a:r>
            <a:r>
              <a:rPr lang="en-US" sz="3200" dirty="0" smtClean="0"/>
              <a:t> ABCD</a:t>
            </a:r>
            <a:endParaRPr lang="ru-RU" sz="3200" dirty="0"/>
          </a:p>
        </p:txBody>
      </p:sp>
      <p:sp>
        <p:nvSpPr>
          <p:cNvPr id="3" name="Параллелограмм 2"/>
          <p:cNvSpPr/>
          <p:nvPr/>
        </p:nvSpPr>
        <p:spPr>
          <a:xfrm>
            <a:off x="857224" y="1857364"/>
            <a:ext cx="7072362" cy="3786214"/>
          </a:xfrm>
          <a:prstGeom prst="parallelogram">
            <a:avLst>
              <a:gd name="adj" fmla="val 61712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1321571" y="3750471"/>
            <a:ext cx="3857652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000760" y="614364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71736" y="1285860"/>
            <a:ext cx="494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8001024" y="1285860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85720" y="5643578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3000364" y="5786454"/>
            <a:ext cx="4459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F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29256" y="5643578"/>
            <a:ext cx="5164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D</a:t>
            </a:r>
            <a:endParaRPr lang="ru-RU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1428728" y="4929198"/>
            <a:ext cx="10438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45˚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3286116" y="3357562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6</a:t>
            </a:r>
            <a:endParaRPr lang="ru-RU" sz="4000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2071670" y="5500702"/>
            <a:ext cx="285752" cy="2857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4321967" y="5536421"/>
            <a:ext cx="285752" cy="2143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площадь параллелограмма</a:t>
            </a:r>
            <a:endParaRPr lang="ru-RU" dirty="0"/>
          </a:p>
        </p:txBody>
      </p:sp>
      <p:sp>
        <p:nvSpPr>
          <p:cNvPr id="3" name="Параллелограмм 2"/>
          <p:cNvSpPr/>
          <p:nvPr/>
        </p:nvSpPr>
        <p:spPr>
          <a:xfrm>
            <a:off x="500034" y="2071678"/>
            <a:ext cx="8143932" cy="3429024"/>
          </a:xfrm>
          <a:prstGeom prst="parallelogram">
            <a:avLst>
              <a:gd name="adj" fmla="val 7524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429264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A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285984" y="1571612"/>
            <a:ext cx="494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8662778" y="1500174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286512" y="5357826"/>
            <a:ext cx="5164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428728" y="3000372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6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571868" y="5572140"/>
            <a:ext cx="770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10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214414" y="4714884"/>
            <a:ext cx="10438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30˚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</TotalTime>
  <Words>47</Words>
  <Application>Microsoft Office PowerPoint</Application>
  <PresentationFormat>Экран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                                                                                           12    C                               D                           F</vt:lpstr>
      <vt:lpstr>Найти площадь параллелограмма</vt:lpstr>
      <vt:lpstr>Найти площадь параллелограмма ABCD</vt:lpstr>
      <vt:lpstr>Найти площадь параллелограмма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SERZH3RUN</dc:creator>
  <cp:lastModifiedBy>SERZH3RUN</cp:lastModifiedBy>
  <cp:revision>9</cp:revision>
  <dcterms:created xsi:type="dcterms:W3CDTF">2012-11-30T09:41:37Z</dcterms:created>
  <dcterms:modified xsi:type="dcterms:W3CDTF">2012-12-01T04:08:26Z</dcterms:modified>
</cp:coreProperties>
</file>