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B980E-3179-442F-8786-4B22873C5F03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24AB-236D-481A-BDEA-1904ABCA3A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Сторона треугольника равна5см, а высота проведённая к ней, в два раза больше стороны. Найдите площадь треугольника.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B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A</a:t>
            </a:r>
            <a:r>
              <a:rPr lang="ru-RU" dirty="0" smtClean="0"/>
              <a:t>              5</a:t>
            </a:r>
            <a:r>
              <a:rPr lang="en-US" dirty="0"/>
              <a:t> </a:t>
            </a:r>
            <a:r>
              <a:rPr lang="en-US" dirty="0" smtClean="0"/>
              <a:t>  H             C</a:t>
            </a:r>
            <a:endParaRPr lang="ru-RU" dirty="0" smtClean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83568" y="2780928"/>
            <a:ext cx="3292952" cy="2232248"/>
          </a:xfrm>
          <a:prstGeom prst="triangle">
            <a:avLst>
              <a:gd name="adj" fmla="val 607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2684596" y="2780928"/>
            <a:ext cx="0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419872" y="2060848"/>
          <a:ext cx="5472608" cy="1672952"/>
        </p:xfrm>
        <a:graphic>
          <a:graphicData uri="http://schemas.openxmlformats.org/presentationml/2006/ole">
            <p:oleObj spid="_x0000_s1026" name="Формула" r:id="rId3" imgW="2057400" imgH="609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Катеты прямоугольного треугольника равны 6см и 8см.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найдите площадь треугольника;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б)найдите гипотенузу треугольника.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B                       C</a:t>
            </a:r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115616" y="2348880"/>
            <a:ext cx="2376264" cy="3240360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491880" y="2132856"/>
          <a:ext cx="4800674" cy="2736674"/>
        </p:xfrm>
        <a:graphic>
          <a:graphicData uri="http://schemas.openxmlformats.org/presentationml/2006/ole">
            <p:oleObj spid="_x0000_s2050" name="Формула" r:id="rId3" imgW="1968480" imgH="10918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Диагонали ромба 8 и 10см, найдите периметр и площадь ромба.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A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B       OO      D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C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омб 3"/>
          <p:cNvSpPr/>
          <p:nvPr/>
        </p:nvSpPr>
        <p:spPr>
          <a:xfrm>
            <a:off x="1331640" y="2060848"/>
            <a:ext cx="1800200" cy="3600400"/>
          </a:xfrm>
          <a:prstGeom prst="diamond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2231740" y="2060848"/>
            <a:ext cx="0" cy="360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1"/>
            <a:endCxn id="4" idx="3"/>
          </p:cNvCxnSpPr>
          <p:nvPr/>
        </p:nvCxnSpPr>
        <p:spPr>
          <a:xfrm>
            <a:off x="1331640" y="3861048"/>
            <a:ext cx="1800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95736" y="3356992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</a:t>
            </a:r>
            <a:endParaRPr lang="ru-RU" sz="36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707904" y="1484784"/>
          <a:ext cx="5240802" cy="4752528"/>
        </p:xfrm>
        <a:graphic>
          <a:graphicData uri="http://schemas.openxmlformats.org/presentationml/2006/ole">
            <p:oleObj spid="_x0000_s3074" name="Формула" r:id="rId3" imgW="2044440" imgH="18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Высота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,проведённая к стороне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параллелограмма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делит эту сторону на два отрезка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AK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=7см,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=15см. 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айдите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площадь параллелограмма, если угол А равен 45 градусов.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араллелограмм 2"/>
          <p:cNvSpPr/>
          <p:nvPr/>
        </p:nvSpPr>
        <p:spPr>
          <a:xfrm>
            <a:off x="827584" y="2276872"/>
            <a:ext cx="4392488" cy="2736304"/>
          </a:xfrm>
          <a:prstGeom prst="parallelogram">
            <a:avLst>
              <a:gd name="adj" fmla="val 5021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63688" y="21328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0131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23928" y="486916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206084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95736" y="2276872"/>
            <a:ext cx="0" cy="2736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79712" y="501317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474963" y="4005064"/>
          <a:ext cx="4669037" cy="971922"/>
        </p:xfrm>
        <a:graphic>
          <a:graphicData uri="http://schemas.openxmlformats.org/presentationml/2006/ole">
            <p:oleObj spid="_x0000_s4102" name="Формула" r:id="rId3" imgW="3111480" imgH="647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Вычислите площадь трапеции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основаниями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если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=13см,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=27см,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=10см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=30°.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Трапеция 2"/>
          <p:cNvSpPr/>
          <p:nvPr/>
        </p:nvSpPr>
        <p:spPr>
          <a:xfrm>
            <a:off x="611560" y="2996952"/>
            <a:ext cx="3600400" cy="2520280"/>
          </a:xfrm>
          <a:prstGeom prst="trapezoid">
            <a:avLst>
              <a:gd name="adj" fmla="val 4385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53732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7089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27089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53732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59832" y="2996952"/>
            <a:ext cx="72008" cy="2520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87824" y="558924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72000" y="1772816"/>
          <a:ext cx="4248472" cy="4320480"/>
        </p:xfrm>
        <a:graphic>
          <a:graphicData uri="http://schemas.openxmlformats.org/presentationml/2006/ole">
            <p:oleObj spid="_x0000_s5122" name="Формула" r:id="rId3" imgW="1460160" imgH="144756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724128" y="764704"/>
          <a:ext cx="165100" cy="152400"/>
        </p:xfrm>
        <a:graphic>
          <a:graphicData uri="http://schemas.openxmlformats.org/presentationml/2006/ole">
            <p:oleObj spid="_x0000_s5123" name="Формула" r:id="rId4" imgW="1648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126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Microsoft Equation 3.0</vt:lpstr>
      <vt:lpstr>Сторона треугольника равна5см, а высота проведённая к ней, в два раза больше стороны. Найдите площадь треугольника. </vt:lpstr>
      <vt:lpstr>Катеты прямоугольного треугольника равны 6см и 8см. а) найдите площадь треугольника; б)найдите гипотенузу треугольника. </vt:lpstr>
      <vt:lpstr>Диагонали ромба 8 и 10см, найдите периметр и площадь ромба.</vt:lpstr>
      <vt:lpstr>Высота BK,проведённая к стороне AD параллелограмма ABCD, делит эту сторону на два отрезка AK=7см, KD=15см. Найдите площадь параллелограмма, если угол А равен 45 градусов. </vt:lpstr>
      <vt:lpstr>Вычислите площадь трапеции ABCD с основаниями AD и BC, если BC=13см,AD=27см,CD=10см ,   D=30°.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Сторона треугольника равна5см, а высота проведённая к ней, в два раза больше стороны. Найдите площадь треугольника.</dc:title>
  <dc:creator>Дима</dc:creator>
  <cp:lastModifiedBy>Дима</cp:lastModifiedBy>
  <cp:revision>8</cp:revision>
  <dcterms:created xsi:type="dcterms:W3CDTF">2013-02-14T00:43:24Z</dcterms:created>
  <dcterms:modified xsi:type="dcterms:W3CDTF">2013-02-14T02:00:34Z</dcterms:modified>
</cp:coreProperties>
</file>