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BF2B1E-BB89-4047-B081-8AE26B35D7A6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31BD7C-9DFA-465B-9696-4E84D48C4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4290"/>
            <a:ext cx="8458200" cy="6286543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52"/>
            <a:ext cx="4143404" cy="1928826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Найти площадь прямоугольного равнобедренного треугольника. </a:t>
            </a:r>
            <a:endParaRPr lang="ru-RU" sz="32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785918" y="500042"/>
            <a:ext cx="6072230" cy="6000792"/>
          </a:xfrm>
          <a:prstGeom prst="triangle">
            <a:avLst>
              <a:gd name="adj" fmla="val 1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3"/>
          </p:cNvCxnSpPr>
          <p:nvPr/>
        </p:nvCxnSpPr>
        <p:spPr>
          <a:xfrm rot="5400000" flipH="1">
            <a:off x="4857752" y="3500438"/>
            <a:ext cx="2857520" cy="3143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0"/>
            <a:endCxn id="4" idx="3"/>
          </p:cNvCxnSpPr>
          <p:nvPr/>
        </p:nvCxnSpPr>
        <p:spPr>
          <a:xfrm rot="16200000" flipH="1">
            <a:off x="4857752" y="3500438"/>
            <a:ext cx="60007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2"/>
            <a:endCxn id="4" idx="3"/>
          </p:cNvCxnSpPr>
          <p:nvPr/>
        </p:nvCxnSpPr>
        <p:spPr>
          <a:xfrm rot="16200000" flipH="1">
            <a:off x="4822033" y="3464719"/>
            <a:ext cx="1588" cy="6072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4" idx="0"/>
          </p:cNvCxnSpPr>
          <p:nvPr/>
        </p:nvCxnSpPr>
        <p:spPr>
          <a:xfrm flipV="1">
            <a:off x="1785918" y="500042"/>
            <a:ext cx="6072230" cy="6000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500430" y="4643446"/>
            <a:ext cx="285752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393537" y="2750339"/>
            <a:ext cx="357190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635798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500174"/>
            <a:ext cx="4071966" cy="41434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4857752" y="1500174"/>
            <a:ext cx="4000528" cy="4143404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44" y="357166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В трапеции </a:t>
            </a:r>
            <a:r>
              <a:rPr lang="en-US" sz="4000" dirty="0" smtClean="0"/>
              <a:t>S=30</a:t>
            </a:r>
            <a:r>
              <a:rPr lang="ru-RU" sz="4000" dirty="0" smtClean="0"/>
              <a:t> ;</a:t>
            </a:r>
            <a:r>
              <a:rPr lang="en-US" sz="4000" dirty="0" smtClean="0"/>
              <a:t> P=28</a:t>
            </a:r>
            <a:r>
              <a:rPr lang="ru-RU" sz="4000" dirty="0" smtClean="0"/>
              <a:t>. Найти </a:t>
            </a:r>
            <a:r>
              <a:rPr lang="en-US" sz="4000" dirty="0" smtClean="0"/>
              <a:t>BC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928670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1000108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8501090" y="564357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5715016"/>
            <a:ext cx="516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5643578"/>
            <a:ext cx="445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площадь трапеции, если площадь треугольника </a:t>
            </a:r>
            <a:r>
              <a:rPr lang="en-US" dirty="0" smtClean="0"/>
              <a:t>MKT=48</a:t>
            </a:r>
            <a:endParaRPr lang="ru-RU" dirty="0"/>
          </a:p>
        </p:txBody>
      </p:sp>
      <p:sp>
        <p:nvSpPr>
          <p:cNvPr id="3" name="Трапеция 2"/>
          <p:cNvSpPr/>
          <p:nvPr/>
        </p:nvSpPr>
        <p:spPr>
          <a:xfrm>
            <a:off x="1500166" y="2000240"/>
            <a:ext cx="6072230" cy="3929090"/>
          </a:xfrm>
          <a:prstGeom prst="trapezoid">
            <a:avLst>
              <a:gd name="adj" fmla="val 3568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      </a:t>
            </a:r>
            <a:r>
              <a:rPr lang="en-US" sz="4000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572140"/>
            <a:ext cx="599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1571612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1643050"/>
            <a:ext cx="5068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K</a:t>
            </a:r>
            <a:endParaRPr lang="ru-RU" sz="4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500166" y="2000240"/>
            <a:ext cx="4643470" cy="39290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124" y="1285860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ru-RU" sz="4000" dirty="0"/>
          </a:p>
        </p:txBody>
      </p:sp>
      <p:cxnSp>
        <p:nvCxnSpPr>
          <p:cNvPr id="14" name="Прямая соединительная линия 13"/>
          <p:cNvCxnSpPr>
            <a:endCxn id="16" idx="0"/>
          </p:cNvCxnSpPr>
          <p:nvPr/>
        </p:nvCxnSpPr>
        <p:spPr>
          <a:xfrm rot="16200000" flipH="1">
            <a:off x="4193033" y="3952430"/>
            <a:ext cx="3929090" cy="247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29322" y="592933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7715272" y="5715016"/>
            <a:ext cx="433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Тупой угол трапеции равен 135˚.найти площадь.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071678"/>
            <a:ext cx="4129110" cy="40719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5072066" y="2071678"/>
            <a:ext cx="3857652" cy="4071966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488" y="135729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928662" y="2071678"/>
            <a:ext cx="4143404" cy="40719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28992" y="2071678"/>
            <a:ext cx="1043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45˚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6150114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135729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8627512" y="6150114"/>
            <a:ext cx="516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6150114"/>
            <a:ext cx="445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329122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 треугольнике </a:t>
            </a:r>
            <a:r>
              <a:rPr lang="en-US" sz="4400" dirty="0" err="1" smtClean="0"/>
              <a:t>abC</a:t>
            </a:r>
            <a:r>
              <a:rPr lang="en-US" sz="4400" dirty="0" smtClean="0"/>
              <a:t> </a:t>
            </a:r>
            <a:r>
              <a:rPr lang="ru-RU" sz="4400" dirty="0" smtClean="0"/>
              <a:t>угол </a:t>
            </a:r>
            <a:r>
              <a:rPr lang="en-US" sz="4400" dirty="0" smtClean="0"/>
              <a:t>c</a:t>
            </a:r>
            <a:r>
              <a:rPr lang="ru-RU" sz="4400" dirty="0" smtClean="0"/>
              <a:t> равен 135 ˚, </a:t>
            </a:r>
            <a:r>
              <a:rPr lang="en-US" sz="4400" dirty="0" smtClean="0"/>
              <a:t>AC=6</a:t>
            </a:r>
            <a:r>
              <a:rPr lang="ru-RU" sz="4400" dirty="0" smtClean="0"/>
              <a:t>дм, ВЫСОТА</a:t>
            </a:r>
            <a:r>
              <a:rPr lang="en-US" sz="4400" dirty="0" smtClean="0"/>
              <a:t> </a:t>
            </a:r>
            <a:r>
              <a:rPr lang="en-US" sz="4400" dirty="0" err="1" smtClean="0"/>
              <a:t>bd</a:t>
            </a:r>
            <a:r>
              <a:rPr lang="en-US" sz="4400" dirty="0" smtClean="0"/>
              <a:t>=2</a:t>
            </a:r>
            <a:r>
              <a:rPr lang="ru-RU" sz="4400" dirty="0" smtClean="0"/>
              <a:t>ДМ. НАЙДИТЕ ПЛОЩАДЬ ТРЕУГОЛЬНИКА </a:t>
            </a:r>
            <a:r>
              <a:rPr lang="en-US" sz="4400" dirty="0" err="1" smtClean="0"/>
              <a:t>abd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57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                                     10</vt:lpstr>
      <vt:lpstr>3</vt:lpstr>
      <vt:lpstr>Найти площадь трапеции, если площадь треугольника MKT=48</vt:lpstr>
      <vt:lpstr>Тупой угол трапеции равен 135˚.найти площадь.</vt:lpstr>
      <vt:lpstr>   В треугольнике abC угол c равен 135 ˚, AC=6дм, ВЫСОТА bd=2ДМ. НАЙДИТЕ ПЛОЩАДЬ ТРЕУГОЛЬНИКА abd.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SERZH3RUN</dc:creator>
  <cp:lastModifiedBy>1</cp:lastModifiedBy>
  <cp:revision>11</cp:revision>
  <dcterms:created xsi:type="dcterms:W3CDTF">2012-12-07T08:16:14Z</dcterms:created>
  <dcterms:modified xsi:type="dcterms:W3CDTF">2013-10-09T12:29:26Z</dcterms:modified>
</cp:coreProperties>
</file>