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80" r:id="rId3"/>
    <p:sldId id="279" r:id="rId4"/>
    <p:sldId id="278" r:id="rId5"/>
    <p:sldId id="267" r:id="rId6"/>
    <p:sldId id="265" r:id="rId7"/>
    <p:sldId id="266" r:id="rId8"/>
    <p:sldId id="256" r:id="rId9"/>
    <p:sldId id="272" r:id="rId10"/>
    <p:sldId id="275" r:id="rId11"/>
    <p:sldId id="276" r:id="rId12"/>
    <p:sldId id="268" r:id="rId13"/>
    <p:sldId id="260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39"/>
            <a:ext cx="8115328" cy="41722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Тема урока «Отечественная война 1812 года»</a:t>
            </a:r>
          </a:p>
          <a:p>
            <a:pPr fontAlgn="base">
              <a:buNone/>
            </a:pPr>
            <a:r>
              <a:rPr lang="ru-RU" sz="4400" dirty="0" smtClean="0"/>
              <a:t> Класс </a:t>
            </a:r>
            <a:r>
              <a:rPr lang="ru-RU" sz="4400" dirty="0" smtClean="0"/>
              <a:t>8.</a:t>
            </a:r>
            <a:endParaRPr lang="ru-RU" sz="4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2"/>
            <a:ext cx="2570149" cy="15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первой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 После подписания </a:t>
            </a:r>
            <a:r>
              <a:rPr lang="ru-RU" dirty="0" err="1" smtClean="0"/>
              <a:t>Тильзитского</a:t>
            </a:r>
            <a:r>
              <a:rPr lang="ru-RU" dirty="0" smtClean="0"/>
              <a:t> мира Россия и Франция стали союзниками. Почему тогда 12 июня 1812 г Франция напала на Россию?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второй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«За какое отличие от других войн война 1812 г получила название «Отечественная»?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Задание </a:t>
            </a:r>
            <a:r>
              <a:rPr lang="ru-RU" dirty="0" err="1" smtClean="0"/>
              <a:t>третьй</a:t>
            </a:r>
            <a:r>
              <a:rPr lang="ru-RU" dirty="0" smtClean="0"/>
              <a:t>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«Почему война с Россией оказалась для Наполеона губительной?»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1" y="2928934"/>
            <a:ext cx="221457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четвертой группе.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Гроза двенадцатого года настала.</a:t>
            </a:r>
            <a:br>
              <a:rPr lang="ru-RU" dirty="0" smtClean="0"/>
            </a:br>
            <a:r>
              <a:rPr lang="ru-RU" dirty="0" smtClean="0"/>
              <a:t>Кто тут нам помог?</a:t>
            </a:r>
            <a:br>
              <a:rPr lang="ru-RU" dirty="0" smtClean="0"/>
            </a:br>
            <a:r>
              <a:rPr lang="ru-RU" dirty="0" smtClean="0"/>
              <a:t>Остервенение народа, Барклай, зима</a:t>
            </a:r>
            <a:br>
              <a:rPr lang="ru-RU" dirty="0" smtClean="0"/>
            </a:br>
            <a:r>
              <a:rPr lang="ru-RU" dirty="0" smtClean="0"/>
              <a:t>Иль русский Бог?                                    </a:t>
            </a:r>
          </a:p>
          <a:p>
            <a:pPr>
              <a:buNone/>
            </a:pPr>
            <a:r>
              <a:rPr lang="ru-RU" i="1" dirty="0" smtClean="0"/>
              <a:t>А.С. Пушкин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Закрепление изученного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 smtClean="0"/>
              <a:t>.</a:t>
            </a:r>
            <a:r>
              <a:rPr lang="ru-RU" dirty="0" smtClean="0"/>
              <a:t>. Участники каждой  группы возвращаются в свои команды и делятся полученными знаниями. </a:t>
            </a:r>
          </a:p>
          <a:p>
            <a:r>
              <a:rPr lang="ru-RU" dirty="0" smtClean="0"/>
              <a:t>Проведение «Блиц опроса», </a:t>
            </a:r>
          </a:p>
          <a:p>
            <a:r>
              <a:rPr lang="ru-RU" dirty="0" smtClean="0"/>
              <a:t>- Как складывались силы сторон на начало войны?</a:t>
            </a:r>
          </a:p>
          <a:p>
            <a:r>
              <a:rPr lang="ru-RU" dirty="0" smtClean="0"/>
              <a:t>- Назовите основные сражения войны?</a:t>
            </a:r>
          </a:p>
          <a:p>
            <a:r>
              <a:rPr lang="ru-RU" dirty="0" smtClean="0"/>
              <a:t>- Что такое «флеши»?</a:t>
            </a:r>
          </a:p>
          <a:p>
            <a:r>
              <a:rPr lang="ru-RU" dirty="0" smtClean="0"/>
              <a:t>- Кто принял решение в Филях? Почему было таким? Почему Наполеон пошел на Москву?</a:t>
            </a:r>
          </a:p>
          <a:p>
            <a:r>
              <a:rPr lang="ru-RU" dirty="0" smtClean="0"/>
              <a:t>-Что способствовало победе русских войск в войне? Почему война в историю вошла как «Отечественная»?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57288" y="253536"/>
            <a:ext cx="7786742" cy="1143000"/>
          </a:xfrm>
        </p:spPr>
        <p:txBody>
          <a:bodyPr/>
          <a:lstStyle/>
          <a:p>
            <a:r>
              <a:rPr lang="ru-RU" dirty="0" smtClean="0"/>
              <a:t>Релаксация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Составление каждым ребенком своего «</a:t>
            </a:r>
            <a:r>
              <a:rPr lang="ru-RU" dirty="0" err="1" smtClean="0"/>
              <a:t>Синквейна</a:t>
            </a:r>
            <a:r>
              <a:rPr lang="ru-RU" dirty="0" smtClean="0"/>
              <a:t>» по теме урока.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Составитель:</a:t>
            </a:r>
          </a:p>
          <a:p>
            <a:pPr>
              <a:buNone/>
            </a:pPr>
            <a:r>
              <a:rPr lang="ru-RU" dirty="0" smtClean="0"/>
              <a:t>Родина Л. 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2013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53536"/>
            <a:ext cx="392909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dirty="0" smtClean="0"/>
              <a:t>    достижение компетенций</a:t>
            </a:r>
          </a:p>
          <a:p>
            <a:pPr fontAlgn="base"/>
            <a:r>
              <a:rPr lang="ru-RU" dirty="0" smtClean="0"/>
              <a:t>учебно-познавательной (нахождение, переработка, использование информации для решения учебных ситуаций и задач), </a:t>
            </a:r>
          </a:p>
          <a:p>
            <a:pPr fontAlgn="base"/>
            <a:r>
              <a:rPr lang="ru-RU" dirty="0" smtClean="0"/>
              <a:t>коммуникативной (учиться работать в паре, взаимодействовать с партнером для получения общего результата);</a:t>
            </a:r>
          </a:p>
          <a:p>
            <a:pPr fontAlgn="base"/>
            <a:r>
              <a:rPr lang="ru-RU" dirty="0" smtClean="0"/>
              <a:t>информационной компетенции: (поиск, получение, обработка, представление и передача информации; систематизация и превращение информации в знание).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5829312" cy="1143000"/>
          </a:xfrm>
        </p:spPr>
        <p:txBody>
          <a:bodyPr/>
          <a:lstStyle/>
          <a:p>
            <a:r>
              <a:rPr lang="ru-RU" dirty="0" smtClean="0"/>
              <a:t>Технология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628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Пила </a:t>
            </a:r>
            <a:r>
              <a:rPr lang="ru-RU" sz="2800" dirty="0" smtClean="0"/>
              <a:t>. Учебный материал разбивается на фрагменты.</a:t>
            </a:r>
          </a:p>
          <a:p>
            <a:r>
              <a:rPr lang="ru-RU" sz="2800" dirty="0" smtClean="0"/>
              <a:t>  Число  фрагментов  совпадает  с числом участников группы. </a:t>
            </a:r>
          </a:p>
          <a:p>
            <a:r>
              <a:rPr lang="ru-RU" sz="2800" dirty="0" smtClean="0"/>
              <a:t>Группа " включает 5-6 человек. </a:t>
            </a:r>
          </a:p>
          <a:p>
            <a:r>
              <a:rPr lang="ru-RU" sz="2800" dirty="0" smtClean="0"/>
              <a:t> Каждый участник назначается ответственным (экспертом) за свой фрагмент.</a:t>
            </a:r>
          </a:p>
          <a:p>
            <a:r>
              <a:rPr lang="ru-RU" sz="2800" dirty="0" smtClean="0"/>
              <a:t>  Задача «эксперта» - добиться, чтобы все участники группы освоили его.</a:t>
            </a:r>
          </a:p>
          <a:p>
            <a:r>
              <a:rPr lang="ru-RU" sz="2800" dirty="0" smtClean="0"/>
              <a:t> После групповой работы происходит встреча  «экспертов» 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Основные принципы обучения в сотрудничестве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Взаимозависимость членов группы</a:t>
            </a:r>
            <a:r>
              <a:rPr lang="ru-RU" dirty="0" smtClean="0"/>
              <a:t>, которую можно создать на основе:</a:t>
            </a:r>
          </a:p>
          <a:p>
            <a:pPr>
              <a:buNone/>
            </a:pPr>
            <a:r>
              <a:rPr lang="ru-RU" dirty="0" smtClean="0"/>
              <a:t>единой цели, которую можно достичь только сообща;</a:t>
            </a:r>
          </a:p>
          <a:p>
            <a:pPr>
              <a:buNone/>
            </a:pPr>
            <a:r>
              <a:rPr lang="ru-RU" dirty="0" smtClean="0"/>
              <a:t>распределенных внутригрупповых ролей, функций;</a:t>
            </a:r>
          </a:p>
          <a:p>
            <a:pPr>
              <a:buNone/>
            </a:pPr>
            <a:r>
              <a:rPr lang="ru-RU" dirty="0" smtClean="0"/>
              <a:t>единого учебного материала;</a:t>
            </a:r>
          </a:p>
          <a:p>
            <a:pPr>
              <a:buNone/>
            </a:pPr>
            <a:r>
              <a:rPr lang="ru-RU" dirty="0" smtClean="0"/>
              <a:t>общих ресурсов;</a:t>
            </a:r>
          </a:p>
          <a:p>
            <a:pPr>
              <a:buNone/>
            </a:pPr>
            <a:r>
              <a:rPr lang="ru-RU" dirty="0" smtClean="0"/>
              <a:t>одного поощрения на всех.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Ожидаемые  результаты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Познавательный результат. </a:t>
            </a:r>
          </a:p>
          <a:p>
            <a:pPr>
              <a:buNone/>
            </a:pPr>
            <a:r>
              <a:rPr lang="ru-RU" dirty="0" smtClean="0"/>
              <a:t> Знать основные причины войны 1812 года и основные события  этапов войны,  </a:t>
            </a:r>
          </a:p>
          <a:p>
            <a:pPr>
              <a:buNone/>
            </a:pPr>
            <a:r>
              <a:rPr lang="ru-RU" dirty="0" smtClean="0"/>
              <a:t>Понимать причины отступления русской армии;  </a:t>
            </a:r>
          </a:p>
          <a:p>
            <a:pPr>
              <a:buNone/>
            </a:pPr>
            <a:r>
              <a:rPr lang="ru-RU" dirty="0" smtClean="0"/>
              <a:t>Уметь  работать с  исторической картой, извлекать нужную информацию из исторического источника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Личностный результат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72963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Осознавать трагедию войны 1812 года  для русского народа, ее влияние на судьбы людей и на дальнейшее развитие России.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Ощутить    чувство гордости за свою страну 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;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274638"/>
            <a:ext cx="4757742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Метапредметный</a:t>
            </a:r>
            <a:r>
              <a:rPr lang="ru-RU" b="1" dirty="0" smtClean="0"/>
              <a:t> результат</a:t>
            </a:r>
            <a:endParaRPr lang="ru-RU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3857652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57158" y="3000372"/>
            <a:ext cx="821537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 Учиться  самостоятельно формулировать и решать самостоятельно познавательные задачи.</a:t>
            </a:r>
          </a:p>
          <a:p>
            <a:pPr>
              <a:buNone/>
            </a:pPr>
            <a:r>
              <a:rPr lang="ru-RU" sz="2800" dirty="0" smtClean="0"/>
              <a:t>Овладеть умениям работать с информацией :     </a:t>
            </a:r>
          </a:p>
          <a:p>
            <a:pPr>
              <a:buNone/>
            </a:pPr>
            <a:r>
              <a:rPr lang="ru-RU" sz="2800" dirty="0" smtClean="0"/>
              <a:t>Учиться анализировать и обобщать факты, формулировать и обосновывать выводы.</a:t>
            </a:r>
            <a:br>
              <a:rPr lang="ru-RU" sz="2800" dirty="0" smtClean="0"/>
            </a:br>
            <a:r>
              <a:rPr lang="ru-RU" sz="2800" dirty="0" smtClean="0"/>
              <a:t>Уметь  представлять результаты своей деятельности в различных видах.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1285860"/>
            <a:ext cx="5072098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Формулировка</a:t>
            </a:r>
            <a:br>
              <a:rPr lang="ru-RU" b="1" dirty="0" smtClean="0"/>
            </a:br>
            <a:r>
              <a:rPr lang="ru-RU" b="1" dirty="0" smtClean="0"/>
              <a:t>темы урока.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000372"/>
            <a:ext cx="8929718" cy="3857628"/>
          </a:xfrm>
        </p:spPr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dirty="0" smtClean="0"/>
              <a:t>Почему войну 1812 г называют Отечественной войной?»</a:t>
            </a:r>
          </a:p>
          <a:p>
            <a:r>
              <a:rPr lang="ru-RU" dirty="0" smtClean="0"/>
              <a:t>«Кто победил в Бородинском  сражении?»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+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3570281" cy="266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этапы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Учащиеся организуются в группы по 6 человек для работы над учебным материалом, который разбит на смысловые блок</a:t>
            </a:r>
          </a:p>
          <a:p>
            <a:pPr>
              <a:buNone/>
            </a:pPr>
            <a:r>
              <a:rPr lang="ru-RU" sz="2400" dirty="0" smtClean="0"/>
              <a:t> Каждый член группы изучает материал по своему вопросу. </a:t>
            </a:r>
          </a:p>
          <a:p>
            <a:pPr>
              <a:buNone/>
            </a:pPr>
            <a:r>
              <a:rPr lang="ru-RU" sz="2400" dirty="0" smtClean="0"/>
              <a:t>Учащиеся , изучающие один и тот же вопрос, но состоящий в разных группах, встречаются и обмениваются информацией как эксперты по данному вопросу. </a:t>
            </a:r>
          </a:p>
          <a:p>
            <a:pPr>
              <a:buNone/>
            </a:pPr>
            <a:r>
              <a:rPr lang="ru-RU" sz="2400" dirty="0" smtClean="0"/>
              <a:t> Затем они возвращаются в свои группы и обучают всему новому, что узнали сами у других членов группы. докладывают о своей части задания.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970</TotalTime>
  <Words>391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Литейная</vt:lpstr>
      <vt:lpstr>.</vt:lpstr>
      <vt:lpstr>ЦЕЛЬ УРОКА</vt:lpstr>
      <vt:lpstr>Технология </vt:lpstr>
      <vt:lpstr>Основные принципы обучения в сотрудничестве</vt:lpstr>
      <vt:lpstr>Ожидаемые  результаты</vt:lpstr>
      <vt:lpstr>Личностный результат</vt:lpstr>
      <vt:lpstr>Метапредметный результат</vt:lpstr>
      <vt:lpstr>Формулировка темы урока.</vt:lpstr>
      <vt:lpstr>Основные этапы урока</vt:lpstr>
      <vt:lpstr>Задание первой группе</vt:lpstr>
      <vt:lpstr>Задание второй группе</vt:lpstr>
      <vt:lpstr>                    Задание третьй группе</vt:lpstr>
      <vt:lpstr>Задание четвертой группе.</vt:lpstr>
      <vt:lpstr>Закрепление изученного материала</vt:lpstr>
      <vt:lpstr>Релаксация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Admin</cp:lastModifiedBy>
  <cp:revision>100</cp:revision>
  <dcterms:created xsi:type="dcterms:W3CDTF">2013-11-27T13:36:57Z</dcterms:created>
  <dcterms:modified xsi:type="dcterms:W3CDTF">2014-10-30T19:55:07Z</dcterms:modified>
</cp:coreProperties>
</file>