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A083B-47D1-4DD0-B15D-6561C057CD95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5E61A60-9957-4F0B-A336-C3EBFC559F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A083B-47D1-4DD0-B15D-6561C057CD95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61A60-9957-4F0B-A336-C3EBFC559F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A083B-47D1-4DD0-B15D-6561C057CD95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61A60-9957-4F0B-A336-C3EBFC559F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A083B-47D1-4DD0-B15D-6561C057CD95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5E61A60-9957-4F0B-A336-C3EBFC559F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A083B-47D1-4DD0-B15D-6561C057CD95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61A60-9957-4F0B-A336-C3EBFC559FF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A083B-47D1-4DD0-B15D-6561C057CD95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61A60-9957-4F0B-A336-C3EBFC559F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A083B-47D1-4DD0-B15D-6561C057CD95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5E61A60-9957-4F0B-A336-C3EBFC559FF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A083B-47D1-4DD0-B15D-6561C057CD95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61A60-9957-4F0B-A336-C3EBFC559F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A083B-47D1-4DD0-B15D-6561C057CD95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61A60-9957-4F0B-A336-C3EBFC559F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A083B-47D1-4DD0-B15D-6561C057CD95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61A60-9957-4F0B-A336-C3EBFC559F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A083B-47D1-4DD0-B15D-6561C057CD95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61A60-9957-4F0B-A336-C3EBFC559FF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FBA083B-47D1-4DD0-B15D-6561C057CD95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5E61A60-9957-4F0B-A336-C3EBFC559FF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examen.ru/add/ege/ege-po-literature" TargetMode="External"/><Relationship Id="rId4" Type="http://schemas.openxmlformats.org/officeDocument/2006/relationships/hyperlink" Target="http://www.examen.ru/add/ege/ege-po-matematike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xamen.ru/add/gia/predmety-po-vyboru-GIA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http://im1-tub-ru.yandex.net/i?id=c08f9ef04ef0daf47223b3d3717d1807-64-144&amp;n=21"/>
          <p:cNvPicPr/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ellipse">
            <a:avLst/>
          </a:prstGeom>
          <a:ln>
            <a:noFill/>
          </a:ln>
          <a:effectLst>
            <a:softEdge rad="317500"/>
          </a:effectLst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671933"/>
          </a:xfrm>
        </p:spPr>
        <p:txBody>
          <a:bodyPr>
            <a:normAutofit fontScale="90000"/>
          </a:bodyPr>
          <a:lstStyle/>
          <a:p>
            <a:pPr algn="r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Учитель информатики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Моу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Яснозоренская СОШ»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Пронькина л.а.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2014</a:t>
            </a:r>
            <a:r>
              <a:rPr lang="ru-RU" sz="1800" dirty="0" smtClean="0"/>
              <a:t>                  </a:t>
            </a:r>
            <a:endParaRPr lang="ru-RU" sz="18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81000" y="692696"/>
            <a:ext cx="8458200" cy="3384376"/>
          </a:xfrm>
        </p:spPr>
        <p:txBody>
          <a:bodyPr>
            <a:normAutofit/>
          </a:bodyPr>
          <a:lstStyle/>
          <a:p>
            <a:pPr algn="ctr"/>
            <a:r>
              <a:rPr lang="ru-RU" sz="4400" b="1" smtClean="0">
                <a:latin typeface="Times New Roman" pitchFamily="18" charset="0"/>
                <a:cs typeface="Times New Roman" pitchFamily="18" charset="0"/>
              </a:rPr>
              <a:t>ЭФФЕКТИВНЫЕ ПРИЕМЫ ПОДГОТОВКИ</a:t>
            </a:r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К  ГИА И ЕГЭ НА УРОКАХ ИНФОРМАТИКИ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http://im1-tub-ru.yandex.net/i?id=4ca0171b6eaf740d676c873726712187-110-144&amp;n=21"/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301208"/>
            <a:ext cx="2195736" cy="1556792"/>
          </a:xfrm>
          <a:prstGeom prst="rect">
            <a:avLst/>
          </a:prstGeom>
          <a:noFill/>
          <a:ln>
            <a:noFill/>
          </a:ln>
          <a:effectLst>
            <a:softEdge rad="317500"/>
          </a:effectLst>
        </p:spPr>
      </p:pic>
      <p:pic>
        <p:nvPicPr>
          <p:cNvPr id="9" name="Рисунок 8" descr="http://im0-tub-ru.yandex.net/i?id=de9b8eb7c97b9e047e6d0abfb6c8e4fb-94-144&amp;n=24"/>
          <p:cNvPicPr/>
          <p:nvPr/>
        </p:nvPicPr>
        <p:blipFill>
          <a:blip r:embed="rId4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7236296" y="404664"/>
            <a:ext cx="1238250" cy="1238250"/>
          </a:xfrm>
          <a:prstGeom prst="rect">
            <a:avLst/>
          </a:prstGeom>
          <a:ln>
            <a:noFill/>
          </a:ln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http://im1-tub-ru.yandex.net/i?id=c08f9ef04ef0daf47223b3d3717d1807-64-144&amp;n=21"/>
          <p:cNvPicPr/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ellipse">
            <a:avLst/>
          </a:prstGeom>
          <a:ln>
            <a:noFill/>
          </a:ln>
          <a:effectLst>
            <a:softEdge rad="317500"/>
          </a:effec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9148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04800" y="908720"/>
            <a:ext cx="8686800" cy="568863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Как вы считаете, что же является секретом успешной подготовки к сдаче ЕГЭ и ГИА?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 каждого учителя есть своя стратегия. Но существуют и общие направления в стратегии подготовки.  Широко распространены следующие методы подготовки к ЕГЭ: 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1 способ.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Школьные занятия для подготовки к ЕГЭ. Уроки, факультативы,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элективы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кружки.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2 способ.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Интернет. Это всевозможные тесты в режиме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on-line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сайты, форумы.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3 способ.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Репетитор.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Большинство родителей школьников уверены: набрать максимум баллов по единому экзамену без занятий с репетитором невозможно. 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http://im1-tub-ru.yandex.net/i?id=d4b41a0da2571a9471bdfed55242d60e-84-144&amp;n=21"/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8028384" y="260648"/>
            <a:ext cx="981075" cy="1428750"/>
          </a:xfrm>
          <a:prstGeom prst="rect">
            <a:avLst/>
          </a:prstGeom>
          <a:noFill/>
          <a:ln>
            <a:noFill/>
          </a:ln>
          <a:effectLst>
            <a:softEdge rad="63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http://im1-tub-ru.yandex.net/i?id=c08f9ef04ef0daf47223b3d3717d1807-64-144&amp;n=21"/>
          <p:cNvPicPr/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ellipse">
            <a:avLst/>
          </a:prstGeom>
          <a:ln>
            <a:noFill/>
          </a:ln>
          <a:effectLst>
            <a:softEdge rad="317500"/>
          </a:effec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6348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04800" y="836712"/>
            <a:ext cx="8686800" cy="602128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Я считаю, что первой скрипкой в этой подготовке должна стать все-таки школа. Подготовка как учеников, так и преподавателей к работе в новой системе оценки качества образования требует большой и кропотливой совместной  работы. На мой взгляд, такая подготовка может быть связана с тщательным продумыванием учителем всей системы обучения и контроля над достигнутыми учащимися результатами освоения программного материала. Ведь не секрет, что успешность участия выпускников в итоговой аттестации связана, безусловно, с системностью подготовки к подобным испытаниям в течение всех лет обучения в школе.</a:t>
            </a:r>
          </a:p>
          <a:p>
            <a:endParaRPr lang="ru-RU" dirty="0"/>
          </a:p>
        </p:txBody>
      </p:sp>
      <p:pic>
        <p:nvPicPr>
          <p:cNvPr id="7" name="Рисунок 6" descr="http://im3-tub-ru.yandex.net/i?id=e9de643217a748ba5991e9086e86a849-105-144&amp;n=21"/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88640"/>
            <a:ext cx="1384548" cy="78638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  <a:softEdge rad="3175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http://im1-tub-ru.yandex.net/i?id=c08f9ef04ef0daf47223b3d3717d1807-64-144&amp;n=21"/>
          <p:cNvPicPr/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ellipse">
            <a:avLst/>
          </a:prstGeom>
          <a:ln>
            <a:noFill/>
          </a:ln>
          <a:effectLst>
            <a:softEdge rad="317500"/>
          </a:effec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04800" y="764704"/>
            <a:ext cx="8686800" cy="590465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Для того чтобы ученику успешно сдать ЕГЭ и ГИА,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во-первых, ему необходимо владеть достаточно полными знаниями по предмету,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во-вторых, иметь опыт написания ЕГЭ и ГИА,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в-третьих, быть психологически подготовленным к сдаче экзамена.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Очевидно, выполнение всех трех критериев невозможно без помощи учителя предметника, без его системной целенаправленной  работы.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http://im1-tub-ru.yandex.net/i?id=c08f9ef04ef0daf47223b3d3717d1807-64-144&amp;n=21"/>
          <p:cNvPicPr/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ellipse">
            <a:avLst/>
          </a:prstGeom>
          <a:ln>
            <a:noFill/>
          </a:ln>
          <a:effectLst>
            <a:softEdge rad="317500"/>
          </a:effec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23549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04800" y="980728"/>
            <a:ext cx="8686800" cy="568863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Главная задача учителя информатики – организовать работу с обучающимися так, чтобы их выбор предмета «информатика» на государственной итоговой аттестации был осознанным и правильным, создать условия для обеспечения качественной подготовки обучающихся и успешной сдачи ими ЕГЭ и ГИА по информатике и ИКТ.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http://im1-tub-ru.yandex.net/i?id=c08f9ef04ef0daf47223b3d3717d1807-64-144&amp;n=21"/>
          <p:cNvPicPr/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ellipse">
            <a:avLst/>
          </a:prstGeom>
          <a:ln>
            <a:noFill/>
          </a:ln>
          <a:effectLst>
            <a:softEdge rad="317500"/>
          </a:effec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2954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Выделю основные направления в моей системе работы по подготовке к ЕГЭ по информатике.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303838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Подробно изучаю Рекомендации по разбору отдельных заданий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КИМов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предыдущего года и анализу допущенных ошибок.  </a:t>
            </a:r>
          </a:p>
          <a:p>
            <a:pPr marL="457200" indent="-457200">
              <a:buFont typeface="Wingdings 2"/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Объективная оценка образовательного уровня ученика по предмету</a:t>
            </a:r>
          </a:p>
          <a:p>
            <a:pPr marL="457200" indent="-457200">
              <a:buFont typeface="Wingdings 2"/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Раннее самоопределение или мотивация</a:t>
            </a:r>
          </a:p>
          <a:p>
            <a:pPr marL="457200" indent="-457200">
              <a:buFont typeface="Wingdings 2"/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Тематическое оформление кабинета </a:t>
            </a:r>
          </a:p>
          <a:p>
            <a:pPr marL="457200" indent="-457200">
              <a:buFont typeface="Wingdings 2"/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Формирование собственного банка заданий</a:t>
            </a:r>
          </a:p>
          <a:p>
            <a:pPr marL="457200" indent="-457200">
              <a:buFont typeface="Wingdings 2"/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Подготовка на уроке</a:t>
            </a:r>
          </a:p>
          <a:p>
            <a:pPr marL="457200" indent="-457200">
              <a:buFont typeface="Wingdings 2"/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Использование компьютерных технологий</a:t>
            </a:r>
          </a:p>
          <a:p>
            <a:pPr marL="457200" indent="-457200">
              <a:buFont typeface="Wingdings 2"/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Демонстрационный вариант ЕГЭ </a:t>
            </a:r>
          </a:p>
          <a:p>
            <a:pPr marL="457200" indent="-457200">
              <a:buFont typeface="Wingdings 2"/>
              <a:buAutoNum type="arabicPeriod"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 2"/>
              <a:buAutoNum type="arabicPeriod"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 2"/>
              <a:buAutoNum type="arabicPeriod"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 2"/>
              <a:buAutoNum type="arabicPeriod"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http://im1-tub-ru.yandex.net/i?id=c08f9ef04ef0daf47223b3d3717d1807-64-144&amp;n=21"/>
          <p:cNvPicPr/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ellipse">
            <a:avLst/>
          </a:prstGeom>
          <a:ln>
            <a:noFill/>
          </a:ln>
          <a:effectLst>
            <a:softEdge rad="317500"/>
          </a:effec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110676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Подготовка на уроке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04800" y="836712"/>
            <a:ext cx="8686800" cy="602128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В плане практически каждого урока я предусмотрела время (от 5 до 10 минут) на тестирование. Объем таких мини-тестов от 5 до10 вопросов. Желательно при закреплении материала на уроке давать контрольные вопросы и задания в стандартном формате,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соответству-ющем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ЕГЭ.  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Использование систем тестового контроля не только позволит подготовить учащихся к формату письменных экзаменов, проводимых в виде тестов, но и явится несомненным подспорьем на уроках информатики. Такие тесты, умело составленные, могут выполнять не только контролирующие, но обучающие и закрепляющие функции, служить для осуществления как текущего или промежуточного, так и тематического или итогового контроля знаний. 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http://im1-tub-ru.yandex.net/i?id=c08f9ef04ef0daf47223b3d3717d1807-64-144&amp;n=21"/>
          <p:cNvPicPr/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ellipse">
            <a:avLst/>
          </a:prstGeom>
          <a:ln>
            <a:noFill/>
          </a:ln>
          <a:effectLst>
            <a:softEdge rad="317500"/>
          </a:effec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Заключение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04800" y="980728"/>
            <a:ext cx="8686800" cy="587727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Я считаю, что хороших успехов на экзамене невозможно добиться, если не учитывать в обучении информатике и в целенаправленной подготовке к экзаменам новые требования, предъявляемые к сегодняшнему отечественному образованию, если игнорировать рекомендации экспертов, анализирующих общие результаты экзаменов по нашему предмету и обращающих особое внимание на необходимость совершенствования процесса преподавания информатики.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Очень важно, чтобы каждым учителем отрабатывалась определенная система работы, благодаря которой ученики могли бы добиваться максимально предельных результатов не только в учёбе, на итоговой аттестации, но и в жизни.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http://im1-tub-ru.yandex.net/i?id=c08f9ef04ef0daf47223b3d3717d1807-64-144&amp;n=21"/>
          <p:cNvPicPr/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ellipse">
            <a:avLst/>
          </a:prstGeom>
          <a:ln>
            <a:noFill/>
          </a:ln>
          <a:effectLst>
            <a:softEdge rad="317500"/>
          </a:effec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  «Без стремления к новому нет жизни, нет развития, нет прогресса» </a:t>
            </a:r>
          </a:p>
          <a:p>
            <a:pPr algn="r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В.Г. Белинский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http://im1-tub-ru.yandex.net/i?id=c08f9ef04ef0daf47223b3d3717d1807-64-144&amp;n=21"/>
          <p:cNvPicPr/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ellipse">
            <a:avLst/>
          </a:prstGeom>
          <a:ln>
            <a:noFill/>
          </a:ln>
          <a:effectLst>
            <a:softEdge rad="317500"/>
          </a:effec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Источники: </a:t>
            </a:r>
          </a:p>
          <a:p>
            <a:pPr>
              <a:buNone/>
            </a:pPr>
            <a:r>
              <a:rPr lang="en-US" sz="2000" dirty="0" smtClean="0"/>
              <a:t>Examen.ru&gt;</a:t>
            </a:r>
            <a:r>
              <a:rPr lang="en-US" sz="2000" dirty="0" err="1" smtClean="0"/>
              <a:t>gia</a:t>
            </a:r>
            <a:r>
              <a:rPr lang="en-US" sz="2000" dirty="0" smtClean="0"/>
              <a:t> –</a:t>
            </a:r>
            <a:r>
              <a:rPr lang="en-US" sz="2000" dirty="0" err="1" smtClean="0"/>
              <a:t>po-informatike</a:t>
            </a:r>
            <a:endParaRPr lang="ru-RU" sz="2000" dirty="0" smtClean="0"/>
          </a:p>
          <a:p>
            <a:pPr>
              <a:buNone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http://im1-tub-ru.yandex.net/i?id=c08f9ef04ef0daf47223b3d3717d1807-64-144&amp;n=21"/>
          <p:cNvPicPr/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ellipse">
            <a:avLst/>
          </a:prstGeom>
          <a:ln>
            <a:noFill/>
          </a:ln>
          <a:effectLst>
            <a:softEdge rad="317500"/>
          </a:effec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387624"/>
          </a:xfrm>
        </p:spPr>
        <p:txBody>
          <a:bodyPr>
            <a:normAutofit fontScale="90000"/>
          </a:bodyPr>
          <a:lstStyle/>
          <a:p>
            <a:pPr algn="r"/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Важно не количество знаний, 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а качество их. Можно знать очень 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многое, не зная самого нужного. 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Л. Н. Толстой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04800" y="1772816"/>
            <a:ext cx="8686800" cy="50851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    Сейчас компьютеры есть в каждом доме, ими пользуются миллионы человек, поэтому все, что с ними связано, является очень актуальным и востребованным в быстроразвивающемся мире.</a:t>
            </a:r>
            <a:r>
              <a:rPr lang="ru-RU" sz="2800" b="1" dirty="0" smtClean="0"/>
              <a:t> Единый государственный экзамен по информатике</a:t>
            </a:r>
            <a:r>
              <a:rPr lang="ru-RU" sz="2800" dirty="0" smtClean="0"/>
              <a:t> нужен тем выпускникам школы, которые планируют поступать в вузы на самые перспективные специальности, например </a:t>
            </a:r>
            <a:r>
              <a:rPr lang="ru-RU" sz="2800" dirty="0" err="1" smtClean="0"/>
              <a:t>нанотехнологии</a:t>
            </a:r>
            <a:r>
              <a:rPr lang="ru-RU" sz="2800" dirty="0" smtClean="0"/>
              <a:t>, системный анализ и управление, ракетные комплексы и космонавтика, ядерные физика и технологии и многие другие. </a:t>
            </a:r>
          </a:p>
          <a:p>
            <a:endParaRPr lang="ru-RU" sz="2800" dirty="0"/>
          </a:p>
        </p:txBody>
      </p:sp>
      <p:pic>
        <p:nvPicPr>
          <p:cNvPr id="7" name="Рисунок 6" descr="http://im0-tub-ru.yandex.net/i?id=de9b8eb7c97b9e047e6d0abfb6c8e4fb-94-144&amp;n=24"/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899592" y="476672"/>
            <a:ext cx="1238250" cy="12382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http://im3-tub-ru.yandex.net/i?id=2b8ad8885e13eb7463fe6288a4688473-107-144&amp;n=21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445224"/>
            <a:ext cx="1368152" cy="12401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  <a:softEdge rad="63500"/>
          </a:effectLst>
        </p:spPr>
      </p:pic>
      <p:pic>
        <p:nvPicPr>
          <p:cNvPr id="6" name="Рисунок 5" descr="http://im1-tub-ru.yandex.net/i?id=c08f9ef04ef0daf47223b3d3717d1807-64-144&amp;n=21"/>
          <p:cNvPicPr/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ellipse">
            <a:avLst/>
          </a:prstGeom>
          <a:ln>
            <a:noFill/>
          </a:ln>
          <a:effectLst>
            <a:softEdge rad="317500"/>
          </a:effec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23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55892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  Информатика — это один из самых быстро растущих по популярности предметов для сдачи ЕГЭ. В 2014 году экзамен сдавали почти 55,5 тысяч учащихся. Средний балл за экзамен в 2014 году составил 57,19 баллов, однако максимальный результат смогли показать лишь 38 участников. Также интересный факт, что, к всеобщему удивлению, девушки получают по информатике более высокие баллы, чем молодые люди!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http://im3-tub-ru.yandex.net/i?id=f9c14338f19d9b35bc381119d441e290-57-144&amp;n=21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6619875" y="5429250"/>
            <a:ext cx="2524125" cy="1428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http://im1-tub-ru.yandex.net/i?id=c08f9ef04ef0daf47223b3d3717d1807-64-144&amp;n=21"/>
          <p:cNvPicPr/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ellipse">
            <a:avLst/>
          </a:prstGeom>
          <a:ln>
            <a:noFill/>
          </a:ln>
          <a:effectLst>
            <a:softEdge rad="317500"/>
          </a:effec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Изменения в КИМ ЕГЭ по информатике в 2015 году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04800" y="1340768"/>
            <a:ext cx="8686800" cy="5517232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5000" b="1" dirty="0" smtClean="0">
                <a:latin typeface="Times New Roman" pitchFamily="18" charset="0"/>
                <a:cs typeface="Times New Roman" pitchFamily="18" charset="0"/>
              </a:rPr>
              <a:t>В экзамене по информатике в 2015 году появилось несколько отличий от предыдущих лет:</a:t>
            </a:r>
          </a:p>
          <a:p>
            <a:pPr>
              <a:buNone/>
            </a:pPr>
            <a:r>
              <a:rPr lang="ru-RU" sz="5000" b="1" dirty="0" smtClean="0">
                <a:latin typeface="Times New Roman" pitchFamily="18" charset="0"/>
                <a:cs typeface="Times New Roman" pitchFamily="18" charset="0"/>
              </a:rPr>
              <a:t>1. сократилось общее количество заданий, с 32 до 27;</a:t>
            </a:r>
          </a:p>
          <a:p>
            <a:pPr>
              <a:buNone/>
            </a:pPr>
            <a:r>
              <a:rPr lang="ru-RU" sz="5000" b="1" dirty="0" smtClean="0">
                <a:latin typeface="Times New Roman" pitchFamily="18" charset="0"/>
                <a:cs typeface="Times New Roman" pitchFamily="18" charset="0"/>
              </a:rPr>
              <a:t>2. Максимальный балл за выполнение всех заданий экзаменационной работы 2015 года составляет 35.</a:t>
            </a:r>
          </a:p>
          <a:p>
            <a:pPr>
              <a:buNone/>
            </a:pPr>
            <a:r>
              <a:rPr lang="ru-RU" sz="5000" b="1" dirty="0" smtClean="0">
                <a:latin typeface="Times New Roman" pitchFamily="18" charset="0"/>
                <a:cs typeface="Times New Roman" pitchFamily="18" charset="0"/>
              </a:rPr>
              <a:t>     Информатика – это самый продолжительный экзамен (столько же длится </a:t>
            </a:r>
            <a:r>
              <a:rPr lang="ru-RU" sz="5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ЕГЭ по математике</a:t>
            </a:r>
            <a:r>
              <a:rPr lang="ru-RU" sz="5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и </a:t>
            </a:r>
            <a:r>
              <a:rPr lang="ru-RU" sz="5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литературе</a:t>
            </a:r>
            <a:r>
              <a:rPr lang="ru-RU" sz="5000" b="1" dirty="0" smtClean="0">
                <a:latin typeface="Times New Roman" pitchFamily="18" charset="0"/>
                <a:cs typeface="Times New Roman" pitchFamily="18" charset="0"/>
              </a:rPr>
              <a:t>), длительность составляет 4 часа. Количество заданий составляет 27 задач, разделенные, как и почти во всех экзаменах ЕГЭ, на две группы сложности:</a:t>
            </a:r>
          </a:p>
          <a:p>
            <a:pPr lvl="0">
              <a:buNone/>
            </a:pPr>
            <a:r>
              <a:rPr lang="ru-RU" sz="5000" b="1" dirty="0" smtClean="0">
                <a:latin typeface="Times New Roman" pitchFamily="18" charset="0"/>
                <a:cs typeface="Times New Roman" pitchFamily="18" charset="0"/>
              </a:rPr>
              <a:t>     В1–В23 – задания повышенной сложности с предоставлением краткого ответа;</a:t>
            </a:r>
          </a:p>
          <a:p>
            <a:pPr lvl="0">
              <a:buNone/>
            </a:pPr>
            <a:r>
              <a:rPr lang="ru-RU" sz="5000" b="1" dirty="0" smtClean="0">
                <a:latin typeface="Times New Roman" pitchFamily="18" charset="0"/>
                <a:cs typeface="Times New Roman" pitchFamily="18" charset="0"/>
              </a:rPr>
              <a:t>     С1–С4 – сложные задачи, требующие развернутого ответа.</a:t>
            </a:r>
          </a:p>
          <a:p>
            <a:pPr>
              <a:buNone/>
            </a:pPr>
            <a:r>
              <a:rPr lang="ru-RU" sz="5000" b="1" dirty="0" smtClean="0">
                <a:latin typeface="Times New Roman" pitchFamily="18" charset="0"/>
                <a:cs typeface="Times New Roman" pitchFamily="18" charset="0"/>
              </a:rPr>
              <a:t>     Все задания так или иначе связаны с компьютером, но на экзамене пользоваться им для написания программы в задачах группы С не разрешается. Кроме того, задачи не требуют сложных математических вычислений и калькулятором пользоваться тоже не разрешается.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http://im1-tub-ru.yandex.net/i?id=c08f9ef04ef0daf47223b3d3717d1807-64-144&amp;n=21"/>
          <p:cNvPicPr/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ellipse">
            <a:avLst/>
          </a:prstGeom>
          <a:ln>
            <a:noFill/>
          </a:ln>
          <a:effectLst>
            <a:softEdge rad="317500"/>
          </a:effec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Демонстрационные варианты ЕГЭ по информатике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Пробные тесты ЕГЭ – это материалы, специально подготовленные ФИПИ для того, чтобы ученики смогли заранее ознакомиться с предстоящей процедурой экзамена. Прохождение этих тестов позволит  заранее оценить уровень готовности к экзамену и заблаговременно улучшить знания по темам, требующим дополнительного внимания.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http://im1-tub-ru.yandex.net/i?id=c08f9ef04ef0daf47223b3d3717d1807-64-144&amp;n=21"/>
          <p:cNvPicPr/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ellipse">
            <a:avLst/>
          </a:prstGeom>
          <a:ln>
            <a:noFill/>
          </a:ln>
          <a:effectLst>
            <a:softEdge rad="317500"/>
          </a:effec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23549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04800" y="980728"/>
            <a:ext cx="8686800" cy="587727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ОГЭ (ГИА ) по информатике – это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  <a:hlinkClick r:id="rId3"/>
              </a:rPr>
              <a:t>необязательный экзамен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при окончании 9-го класса, может сдаваться по выбору самим учеником или может быть назначен всем ученикам на региональном уровне. При сдаче ГИА по информатике ученик заранее указывает, с каким программным обеспечением он знаком и на каком языке программирования он собирается выполнять часть С.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Для выполнения части С –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развернутым ответом – ученику предоставляется компьютер. Как варианты языков программирования принимаются: С или С++,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Basic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Pascal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или естественный язык.</a:t>
            </a: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http://im0-tub-ru.yandex.net/i?id=fee4567ae87d6bd1c9f607fed3b328cc-104-144&amp;n=21"/>
          <p:cNvPicPr/>
          <p:nvPr/>
        </p:nvPicPr>
        <p:blipFill>
          <a:blip r:embed="rId4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7524328" y="0"/>
            <a:ext cx="1304925" cy="1428750"/>
          </a:xfrm>
          <a:prstGeom prst="rect">
            <a:avLst/>
          </a:prstGeom>
          <a:ln>
            <a:noFill/>
          </a:ln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http://im1-tub-ru.yandex.net/i?id=c08f9ef04ef0daf47223b3d3717d1807-64-144&amp;n=21"/>
          <p:cNvPicPr/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ellipse">
            <a:avLst/>
          </a:prstGeom>
          <a:ln>
            <a:noFill/>
          </a:ln>
          <a:effectLst>
            <a:softEdge rad="317500"/>
          </a:effec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2954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Общие цифры  ОГЭ (ГИА)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по информатике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Время проведения экзамена: 150 (2,5 часа).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Разрешенные материалы: для 1 и 2-й частей не используются дополнительные материалы, для 3-й части – компьютер со знакомым ученику программным обеспечением.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Минимальный балл (соответствует тройке): 5.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Максимальный балл: 22.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Количество заданий: 20.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http://im1-tub-ru.yandex.net/i?id=c08f9ef04ef0daf47223b3d3717d1807-64-144&amp;n=21"/>
          <p:cNvPicPr/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ellipse">
            <a:avLst/>
          </a:prstGeom>
          <a:ln>
            <a:noFill/>
          </a:ln>
          <a:effectLst>
            <a:softEdge rad="317500"/>
          </a:effec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Структура теста ГИА по информатике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1554162"/>
            <a:ext cx="9144000" cy="530383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Все задания ГИА по информатике делятся на три группы: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- группа А – 6 заданий с выбором одного правильного ответа из четырех предложенных; 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группа В – 12 заданий, требующих краткого ответа на поставленный вопрос, ответом может быть слово, число или последовательность цифр; 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группа С – 2 задания, требующих развернутого решения, задачи 19, 20 состоит в написании программы по одному из двух предложенных заданий.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http://im1-tub-ru.yandex.net/i?id=c08f9ef04ef0daf47223b3d3717d1807-64-144&amp;n=21"/>
          <p:cNvPicPr/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ellipse">
            <a:avLst/>
          </a:prstGeom>
          <a:ln>
            <a:noFill/>
          </a:ln>
          <a:effectLst>
            <a:softEdge rad="317500"/>
          </a:effec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6348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61662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В 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демострационных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вариантах ОГЭ (ГИА) 2015 года по информатике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сравнению с демонстрационными вариантами 2014 года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содержательных изменений нет.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Изменилась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лишь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структура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самих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вариантов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Каждый вариант теперь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состоит из двух частей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Ответ в заданиях с выбором одного ответа записывается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цифрой с номером правильного ответа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(а не обводится кружком).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212</TotalTime>
  <Words>812</Words>
  <Application>Microsoft Office PowerPoint</Application>
  <PresentationFormat>Экран (4:3)</PresentationFormat>
  <Paragraphs>65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Трек</vt:lpstr>
      <vt:lpstr> Учитель информатики  «Моу Яснозоренская СОШ» Пронькина л.а.  2014                  </vt:lpstr>
      <vt:lpstr> Важно не количество знаний,  а качество их. Можно знать очень  многое, не зная самого нужного.   Л. Н. Толстой </vt:lpstr>
      <vt:lpstr>Слайд 3</vt:lpstr>
      <vt:lpstr>Изменения в КИМ ЕГЭ по информатике в 2015 году</vt:lpstr>
      <vt:lpstr> Демонстрационные варианты ЕГЭ по информатике </vt:lpstr>
      <vt:lpstr>Слайд 6</vt:lpstr>
      <vt:lpstr> Общие цифры  ОГЭ (ГИА)   по информатике </vt:lpstr>
      <vt:lpstr> Структура теста ГИА по информатике </vt:lpstr>
      <vt:lpstr>Слайд 9</vt:lpstr>
      <vt:lpstr>Слайд 10</vt:lpstr>
      <vt:lpstr>Слайд 11</vt:lpstr>
      <vt:lpstr>Слайд 12</vt:lpstr>
      <vt:lpstr>Слайд 13</vt:lpstr>
      <vt:lpstr> Выделю основные направления в моей системе работы по подготовке к ЕГЭ по информатике. </vt:lpstr>
      <vt:lpstr>Подготовка на уроке </vt:lpstr>
      <vt:lpstr>Заключение 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люда</dc:creator>
  <cp:lastModifiedBy>люда</cp:lastModifiedBy>
  <cp:revision>23</cp:revision>
  <dcterms:created xsi:type="dcterms:W3CDTF">2014-11-15T13:11:43Z</dcterms:created>
  <dcterms:modified xsi:type="dcterms:W3CDTF">2014-11-19T17:10:17Z</dcterms:modified>
</cp:coreProperties>
</file>