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510F9DD-31FF-432E-893A-6D56BE0FD52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5B786EE-9ACD-49E6-9D54-45A9C2715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F9DD-31FF-432E-893A-6D56BE0FD52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86EE-9ACD-49E6-9D54-45A9C2715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F9DD-31FF-432E-893A-6D56BE0FD52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86EE-9ACD-49E6-9D54-45A9C2715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510F9DD-31FF-432E-893A-6D56BE0FD52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5B786EE-9ACD-49E6-9D54-45A9C27155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510F9DD-31FF-432E-893A-6D56BE0FD52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5B786EE-9ACD-49E6-9D54-45A9C2715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F9DD-31FF-432E-893A-6D56BE0FD52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86EE-9ACD-49E6-9D54-45A9C27155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F9DD-31FF-432E-893A-6D56BE0FD52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86EE-9ACD-49E6-9D54-45A9C27155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510F9DD-31FF-432E-893A-6D56BE0FD52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5B786EE-9ACD-49E6-9D54-45A9C27155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F9DD-31FF-432E-893A-6D56BE0FD52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86EE-9ACD-49E6-9D54-45A9C2715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510F9DD-31FF-432E-893A-6D56BE0FD52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5B786EE-9ACD-49E6-9D54-45A9C27155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510F9DD-31FF-432E-893A-6D56BE0FD52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5B786EE-9ACD-49E6-9D54-45A9C27155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510F9DD-31FF-432E-893A-6D56BE0FD52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5B786EE-9ACD-49E6-9D54-45A9C2715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571736" y="2071678"/>
            <a:ext cx="512672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/>
                <a:solidFill>
                  <a:schemeClr val="accent3"/>
                </a:solidFill>
              </a:rPr>
              <a:t>Таблицы</a:t>
            </a:r>
            <a:endParaRPr lang="ru-RU" sz="80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428604"/>
            <a:ext cx="22958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Теги: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500174"/>
            <a:ext cx="63690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&lt;table&gt;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&lt;/table&gt;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smtClean="0"/>
              <a:t>- создание таблицы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2214554"/>
            <a:ext cx="34467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&lt;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</a:rPr>
              <a:t>tr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&gt;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&lt;/</a:t>
            </a:r>
            <a:r>
              <a:rPr lang="en-US" sz="2800" b="1" dirty="0" err="1" smtClean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r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&gt;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smtClean="0"/>
              <a:t>- строка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57158" y="2928934"/>
            <a:ext cx="47035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&lt;td&gt;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&lt;/td&gt;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smtClean="0"/>
              <a:t>- ячейка строки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3857628"/>
            <a:ext cx="77153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Таблицы оформляются тегами &lt;TABLE&gt; и &lt;/TABLE&gt; </a:t>
            </a:r>
          </a:p>
          <a:p>
            <a:r>
              <a:rPr lang="ru-RU" sz="2400" i="1" dirty="0" smtClean="0"/>
              <a:t>Между ними теги &lt;TR&gt; и &lt;/TR&gt;, а между тегами TR теги &lt;TD&gt; и &lt;/TD&gt;. </a:t>
            </a:r>
          </a:p>
          <a:p>
            <a:r>
              <a:rPr lang="ru-RU" sz="2400" i="1" dirty="0" smtClean="0"/>
              <a:t>Между тегами &lt;TD&gt; и &lt;/TD&gt;, помещается текст, вставляются картинки и все что будет видно на странице сайта.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680353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14282" y="714356"/>
            <a:ext cx="76438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&lt;TR&gt;&lt;TD&gt;Строка из одной ячейки&lt;/TD&gt;&lt;/TR&gt;</a:t>
            </a:r>
            <a:endParaRPr lang="ru-RU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571612"/>
            <a:ext cx="7329539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357158" y="228599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&lt;TR&gt;</a:t>
            </a:r>
          </a:p>
          <a:p>
            <a:r>
              <a:rPr lang="en-US" sz="2400" dirty="0" smtClean="0"/>
              <a:t>&lt;TD&gt;1- </a:t>
            </a:r>
            <a:r>
              <a:rPr lang="ru-RU" sz="2400" dirty="0" smtClean="0"/>
              <a:t>ячейка&lt;/</a:t>
            </a:r>
            <a:r>
              <a:rPr lang="en-US" sz="2400" dirty="0" smtClean="0"/>
              <a:t>TD&gt;</a:t>
            </a:r>
          </a:p>
          <a:p>
            <a:r>
              <a:rPr lang="en-US" sz="2400" dirty="0" smtClean="0"/>
              <a:t>&lt;TD&gt;2- </a:t>
            </a:r>
            <a:r>
              <a:rPr lang="ru-RU" sz="2400" dirty="0" smtClean="0"/>
              <a:t>ячейка&lt;/</a:t>
            </a:r>
            <a:r>
              <a:rPr lang="en-US" sz="2400" dirty="0" smtClean="0"/>
              <a:t>TD&gt;</a:t>
            </a:r>
          </a:p>
          <a:p>
            <a:r>
              <a:rPr lang="en-US" sz="2400" dirty="0" smtClean="0"/>
              <a:t>&lt;TD&gt;3- </a:t>
            </a:r>
            <a:r>
              <a:rPr lang="ru-RU" sz="2400" dirty="0" smtClean="0"/>
              <a:t>ячейка&lt;/</a:t>
            </a:r>
            <a:r>
              <a:rPr lang="en-US" sz="2400" dirty="0" smtClean="0"/>
              <a:t>TD&gt;</a:t>
            </a:r>
          </a:p>
          <a:p>
            <a:r>
              <a:rPr lang="en-US" sz="2400" dirty="0" smtClean="0"/>
              <a:t> &lt;TD&gt;4-</a:t>
            </a:r>
            <a:r>
              <a:rPr lang="ru-RU" sz="2400" dirty="0" smtClean="0"/>
              <a:t>ячейка&lt;/</a:t>
            </a:r>
            <a:r>
              <a:rPr lang="en-US" sz="2400" dirty="0" smtClean="0"/>
              <a:t>TD&gt;</a:t>
            </a:r>
          </a:p>
          <a:p>
            <a:r>
              <a:rPr lang="en-US" sz="2400" dirty="0" smtClean="0"/>
              <a:t>&lt;/TR&gt;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857364"/>
            <a:ext cx="8129644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643182"/>
            <a:ext cx="827575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643314"/>
            <a:ext cx="812964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214282" y="214290"/>
            <a:ext cx="81439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Внутри тега &lt;</a:t>
            </a:r>
            <a:r>
              <a:rPr lang="en-US" sz="2400" dirty="0" smtClean="0"/>
              <a:t>TABLE&gt; </a:t>
            </a:r>
            <a:r>
              <a:rPr lang="ru-RU" sz="2400" dirty="0" smtClean="0"/>
              <a:t>прописываются атрибуты (параметры):</a:t>
            </a:r>
          </a:p>
          <a:p>
            <a:endParaRPr lang="ru-RU" sz="2400" dirty="0"/>
          </a:p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BORDER</a:t>
            </a:r>
            <a:r>
              <a:rPr lang="ru-RU" sz="2400" dirty="0" smtClean="0"/>
              <a:t> – граница</a:t>
            </a:r>
          </a:p>
          <a:p>
            <a:endParaRPr lang="ru-RU" sz="2400" dirty="0"/>
          </a:p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CELLSPACING</a:t>
            </a:r>
            <a:r>
              <a:rPr lang="ru-RU" sz="2400" dirty="0" smtClean="0"/>
              <a:t> – расстояние между ячейками</a:t>
            </a:r>
          </a:p>
          <a:p>
            <a:endParaRPr lang="ru-RU" sz="2400" dirty="0" smtClean="0"/>
          </a:p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CELLPADDING</a:t>
            </a:r>
            <a:r>
              <a:rPr lang="en-US" sz="2400" dirty="0" smtClean="0"/>
              <a:t> </a:t>
            </a:r>
            <a:r>
              <a:rPr lang="ru-RU" sz="2400" dirty="0" smtClean="0"/>
              <a:t>– отступ внутри ячейки</a:t>
            </a:r>
          </a:p>
          <a:p>
            <a:endParaRPr lang="ru-RU" sz="2400" dirty="0"/>
          </a:p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WIDTH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HEIGHT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smtClean="0"/>
              <a:t>– ширина и высота</a:t>
            </a:r>
          </a:p>
          <a:p>
            <a:endParaRPr lang="ru-RU" sz="2400" dirty="0"/>
          </a:p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BGCOLOR</a:t>
            </a:r>
            <a:r>
              <a:rPr lang="ru-RU" sz="2400" dirty="0" smtClean="0"/>
              <a:t> – цвет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034" y="5357826"/>
            <a:ext cx="6566221" cy="4001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&lt;TD width= 650 height=550 </a:t>
            </a:r>
            <a:r>
              <a:rPr lang="en-US" sz="2000" b="1" i="1" dirty="0" err="1" smtClean="0"/>
              <a:t>bgcolor</a:t>
            </a:r>
            <a:r>
              <a:rPr lang="en-US" sz="2000" b="1" i="1" dirty="0" smtClean="0"/>
              <a:t>="#00FFCC"&gt;</a:t>
            </a:r>
            <a:endParaRPr lang="ru-RU" sz="20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6143644"/>
            <a:ext cx="2316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</a:rPr>
              <a:t>Colspan</a:t>
            </a:r>
            <a:r>
              <a:rPr lang="en-US" sz="2400" dirty="0" smtClean="0"/>
              <a:t> - </a:t>
            </a:r>
            <a:r>
              <a:rPr lang="ru-RU" sz="2400" dirty="0" smtClean="0"/>
              <a:t>?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</TotalTime>
  <Words>176</Words>
  <Application>Microsoft Office PowerPoint</Application>
  <PresentationFormat>Экран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Слайд 1</vt:lpstr>
      <vt:lpstr>Слайд 2</vt:lpstr>
      <vt:lpstr>Слайд 3</vt:lpstr>
      <vt:lpstr>Слайд 4</vt:lpstr>
    </vt:vector>
  </TitlesOfParts>
  <Company>МОАУ ЛГ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9</cp:revision>
  <dcterms:created xsi:type="dcterms:W3CDTF">2013-01-21T06:31:09Z</dcterms:created>
  <dcterms:modified xsi:type="dcterms:W3CDTF">2013-01-23T08:35:18Z</dcterms:modified>
</cp:coreProperties>
</file>