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ECC-6201-49E7-842B-FDA4E61210B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268C-F451-473C-91D9-3EDA95FC2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ECC-6201-49E7-842B-FDA4E61210B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268C-F451-473C-91D9-3EDA95FC2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ECC-6201-49E7-842B-FDA4E61210B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268C-F451-473C-91D9-3EDA95FC2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ECC-6201-49E7-842B-FDA4E61210B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268C-F451-473C-91D9-3EDA95FC2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ECC-6201-49E7-842B-FDA4E61210B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268C-F451-473C-91D9-3EDA95FC2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ECC-6201-49E7-842B-FDA4E61210B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268C-F451-473C-91D9-3EDA95FC2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ECC-6201-49E7-842B-FDA4E61210B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268C-F451-473C-91D9-3EDA95FC2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ECC-6201-49E7-842B-FDA4E61210B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268C-F451-473C-91D9-3EDA95FC2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ECC-6201-49E7-842B-FDA4E61210B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268C-F451-473C-91D9-3EDA95FC2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ECC-6201-49E7-842B-FDA4E61210B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268C-F451-473C-91D9-3EDA95FC2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CECC-6201-49E7-842B-FDA4E61210B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268C-F451-473C-91D9-3EDA95FC2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6CECC-6201-49E7-842B-FDA4E61210B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0268C-F451-473C-91D9-3EDA95FC2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lic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285992"/>
            <a:ext cx="711579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Гиперссылки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928670"/>
            <a:ext cx="607223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Ссылкой </a:t>
            </a:r>
            <a:r>
              <a:rPr lang="ru-RU" sz="2800" b="1" dirty="0">
                <a:solidFill>
                  <a:srgbClr val="FF0000"/>
                </a:solidFill>
              </a:rPr>
              <a:t>может быть </a:t>
            </a:r>
            <a:r>
              <a:rPr lang="ru-RU" sz="2800" dirty="0"/>
              <a:t>любое </a:t>
            </a:r>
            <a:r>
              <a:rPr lang="ru-RU" sz="2800" u="sng" dirty="0"/>
              <a:t>слово, фраза</a:t>
            </a:r>
            <a:r>
              <a:rPr lang="ru-RU" sz="2800" dirty="0"/>
              <a:t> или даже большой текстовый фрагмент, </a:t>
            </a:r>
            <a:r>
              <a:rPr lang="ru-RU" sz="2800" u="sng" dirty="0"/>
              <a:t>изображение</a:t>
            </a:r>
            <a:r>
              <a:rPr lang="ru-RU" sz="2800" dirty="0"/>
              <a:t>, </a:t>
            </a:r>
            <a:r>
              <a:rPr lang="ru-RU" sz="2800" u="sng" dirty="0"/>
              <a:t>кнопка</a:t>
            </a:r>
            <a:r>
              <a:rPr lang="ru-RU" sz="2800" dirty="0"/>
              <a:t>, а также большинство других элементов нашей страницы.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Ссылаться </a:t>
            </a:r>
            <a:r>
              <a:rPr lang="ru-RU" sz="2800" b="1" dirty="0">
                <a:solidFill>
                  <a:srgbClr val="FF0000"/>
                </a:solidFill>
              </a:rPr>
              <a:t>можно на любой другой </a:t>
            </a:r>
            <a:r>
              <a:rPr lang="ru-RU" sz="2800" u="sng" dirty="0"/>
              <a:t>документ</a:t>
            </a:r>
            <a:r>
              <a:rPr lang="ru-RU" sz="2800" dirty="0"/>
              <a:t>, </a:t>
            </a:r>
            <a:r>
              <a:rPr lang="ru-RU" sz="2800" u="sng" dirty="0"/>
              <a:t>картинку</a:t>
            </a:r>
            <a:r>
              <a:rPr lang="ru-RU" sz="2800" dirty="0"/>
              <a:t>, </a:t>
            </a:r>
            <a:r>
              <a:rPr lang="ru-RU" sz="2800" u="sng" dirty="0"/>
              <a:t>файл</a:t>
            </a:r>
            <a:r>
              <a:rPr lang="ru-RU" sz="2800" dirty="0"/>
              <a:t>, </a:t>
            </a:r>
            <a:r>
              <a:rPr lang="ru-RU" sz="2800" u="sng" dirty="0"/>
              <a:t>сайт</a:t>
            </a:r>
            <a:r>
              <a:rPr lang="ru-RU" sz="2800" dirty="0"/>
              <a:t> или любой </a:t>
            </a:r>
            <a:r>
              <a:rPr lang="ru-RU" sz="2800" u="sng" dirty="0"/>
              <a:t>объект, находящийся внутри </a:t>
            </a:r>
            <a:r>
              <a:rPr lang="ru-RU" sz="2800" dirty="0"/>
              <a:t>в пределах того же документа.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/>
              <a:t>&lt;</a:t>
            </a:r>
            <a:r>
              <a:rPr lang="en-US" sz="4400" b="1" dirty="0"/>
              <a:t>a</a:t>
            </a:r>
            <a:r>
              <a:rPr lang="ru-RU" sz="4400" b="1" dirty="0" smtClean="0"/>
              <a:t>&gt;…&lt;/</a:t>
            </a:r>
            <a:r>
              <a:rPr lang="en-US" sz="4400" b="1" dirty="0"/>
              <a:t>a</a:t>
            </a:r>
            <a:r>
              <a:rPr lang="ru-RU" sz="4400" b="1" dirty="0" smtClean="0"/>
              <a:t>&gt;</a:t>
            </a:r>
          </a:p>
          <a:p>
            <a:pPr algn="ctr">
              <a:buNone/>
            </a:pPr>
            <a:r>
              <a:rPr lang="ru-RU" dirty="0" smtClean="0"/>
              <a:t>с </a:t>
            </a:r>
            <a:r>
              <a:rPr lang="ru-RU" dirty="0"/>
              <a:t>атрибутом </a:t>
            </a:r>
            <a:r>
              <a:rPr lang="en-US" sz="4400" b="1" dirty="0" err="1">
                <a:solidFill>
                  <a:srgbClr val="FF0000"/>
                </a:solidFill>
              </a:rPr>
              <a:t>href</a:t>
            </a:r>
            <a:r>
              <a:rPr lang="ru-RU" dirty="0"/>
              <a:t>,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который </a:t>
            </a:r>
            <a:r>
              <a:rPr lang="ru-RU" dirty="0"/>
              <a:t>указывает на место, куда мы ссылаемся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8662" y="4500571"/>
            <a:ext cx="7672934" cy="1569660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/>
              <a:t>&lt;</a:t>
            </a:r>
            <a:r>
              <a:rPr lang="en-US" sz="3200" b="1" dirty="0" smtClean="0"/>
              <a:t>a</a:t>
            </a:r>
            <a:r>
              <a:rPr lang="ru-RU" sz="3200" b="1" dirty="0" smtClean="0"/>
              <a:t> </a:t>
            </a:r>
            <a:r>
              <a:rPr lang="en-US" sz="3200" b="1" dirty="0" err="1" smtClean="0"/>
              <a:t>href</a:t>
            </a:r>
            <a:r>
              <a:rPr lang="ru-RU" sz="3200" b="1" dirty="0"/>
              <a:t>=”</a:t>
            </a:r>
            <a:r>
              <a:rPr lang="en-US" sz="3200" b="1" dirty="0"/>
              <a:t>laws</a:t>
            </a:r>
            <a:r>
              <a:rPr lang="ru-RU" sz="3200" b="1" dirty="0"/>
              <a:t>/</a:t>
            </a:r>
            <a:r>
              <a:rPr lang="en-US" sz="3200" b="1" dirty="0"/>
              <a:t>law</a:t>
            </a:r>
            <a:r>
              <a:rPr lang="ru-RU" sz="3200" b="1" dirty="0"/>
              <a:t>1.</a:t>
            </a:r>
            <a:r>
              <a:rPr lang="en-US" sz="3200" b="1" dirty="0"/>
              <a:t>html</a:t>
            </a:r>
            <a:r>
              <a:rPr lang="ru-RU" sz="3200" b="1" dirty="0"/>
              <a:t>”&gt; посмотрите на сам закон &lt;/</a:t>
            </a:r>
            <a:r>
              <a:rPr lang="en-US" sz="3200" b="1" dirty="0"/>
              <a:t>a</a:t>
            </a:r>
            <a:r>
              <a:rPr lang="ru-RU" sz="3200" b="1" dirty="0"/>
              <a:t>&gt;</a:t>
            </a:r>
            <a:endParaRPr lang="ru-RU" sz="3200" dirty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Если мы хотим сослаться на какой-либо сайт, мы должны записать: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4143380"/>
            <a:ext cx="8572560" cy="1077218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/>
              <a:t>&lt;</a:t>
            </a:r>
            <a:r>
              <a:rPr lang="en-US" sz="3200" b="1" dirty="0" smtClean="0"/>
              <a:t>a </a:t>
            </a:r>
            <a:r>
              <a:rPr lang="en-US" sz="3200" b="1" dirty="0" err="1" smtClean="0"/>
              <a:t>href</a:t>
            </a:r>
            <a:r>
              <a:rPr lang="ru-RU" sz="3200" b="1" dirty="0" smtClean="0"/>
              <a:t>=</a:t>
            </a:r>
            <a:r>
              <a:rPr lang="en-US" sz="3200" b="1" dirty="0" smtClean="0">
                <a:hlinkClick r:id="rId2"/>
              </a:rPr>
              <a:t>“</a:t>
            </a:r>
            <a:r>
              <a:rPr lang="en-US" sz="3200" u="sng" dirty="0" smtClean="0">
                <a:hlinkClick r:id="rId2"/>
              </a:rPr>
              <a:t>http</a:t>
            </a:r>
            <a:r>
              <a:rPr lang="ru-RU" sz="3200" u="sng" dirty="0">
                <a:hlinkClick r:id="rId2"/>
              </a:rPr>
              <a:t>://</a:t>
            </a:r>
            <a:r>
              <a:rPr lang="en-US" sz="3200" u="sng" dirty="0">
                <a:hlinkClick r:id="rId2"/>
              </a:rPr>
              <a:t>www</a:t>
            </a:r>
            <a:r>
              <a:rPr lang="ru-RU" sz="3200" u="sng" dirty="0">
                <a:hlinkClick r:id="rId2"/>
              </a:rPr>
              <a:t>.</a:t>
            </a:r>
            <a:r>
              <a:rPr lang="en-US" sz="3200" u="sng" dirty="0" err="1">
                <a:hlinkClick r:id="rId2"/>
              </a:rPr>
              <a:t>informlic</a:t>
            </a:r>
            <a:r>
              <a:rPr lang="ru-RU" sz="3200" u="sng" dirty="0">
                <a:hlinkClick r:id="rId2"/>
              </a:rPr>
              <a:t>.</a:t>
            </a:r>
            <a:r>
              <a:rPr lang="en-US" sz="3200" u="sng" dirty="0" err="1" smtClean="0">
                <a:hlinkClick r:id="rId2"/>
              </a:rPr>
              <a:t>ru</a:t>
            </a:r>
            <a:r>
              <a:rPr lang="en-US" sz="3200" u="sng" dirty="0" smtClean="0"/>
              <a:t>”</a:t>
            </a:r>
            <a:r>
              <a:rPr lang="ru-RU" sz="3200" b="1" dirty="0" smtClean="0"/>
              <a:t>&gt; </a:t>
            </a:r>
            <a:r>
              <a:rPr lang="ru-RU" sz="3200" b="1" dirty="0"/>
              <a:t>перейти на сайт </a:t>
            </a:r>
            <a:r>
              <a:rPr lang="en-US" sz="3200" b="1" dirty="0" err="1"/>
              <a:t>informlic</a:t>
            </a:r>
            <a:r>
              <a:rPr lang="ru-RU" sz="3200" b="1" dirty="0"/>
              <a:t>.</a:t>
            </a:r>
            <a:r>
              <a:rPr lang="en-US" sz="3200" b="1" dirty="0" err="1"/>
              <a:t>ru</a:t>
            </a:r>
            <a:r>
              <a:rPr lang="ru-RU" sz="3200" b="1" dirty="0"/>
              <a:t>&lt;/</a:t>
            </a:r>
            <a:r>
              <a:rPr lang="en-US" sz="3200" b="1" dirty="0"/>
              <a:t>a</a:t>
            </a:r>
            <a:r>
              <a:rPr lang="ru-RU" sz="3200" b="1" dirty="0"/>
              <a:t>&gt;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Если нам нужно сделать всплывающую подсказку к какой-либо ссылке, мы должны использовать атрибут </a:t>
            </a:r>
            <a:r>
              <a:rPr lang="en-US" sz="4800" b="1" dirty="0">
                <a:solidFill>
                  <a:srgbClr val="FF0000"/>
                </a:solidFill>
              </a:rPr>
              <a:t>title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4143380"/>
            <a:ext cx="7672934" cy="1569660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/>
              <a:t>&lt;</a:t>
            </a:r>
            <a:r>
              <a:rPr lang="en-US" sz="3200" b="1" dirty="0" smtClean="0"/>
              <a:t>a</a:t>
            </a:r>
            <a:r>
              <a:rPr lang="ru-RU" sz="3200" b="1" dirty="0" smtClean="0"/>
              <a:t> </a:t>
            </a:r>
            <a:r>
              <a:rPr lang="en-US" sz="3200" b="1" dirty="0" err="1" smtClean="0"/>
              <a:t>href</a:t>
            </a:r>
            <a:r>
              <a:rPr lang="ru-RU" sz="3200" b="1" dirty="0"/>
              <a:t>=”</a:t>
            </a:r>
            <a:r>
              <a:rPr lang="en-US" sz="3200" b="1" dirty="0"/>
              <a:t>laws</a:t>
            </a:r>
            <a:r>
              <a:rPr lang="ru-RU" sz="3200" b="1" dirty="0"/>
              <a:t>/</a:t>
            </a:r>
            <a:r>
              <a:rPr lang="en-US" sz="3200" b="1" dirty="0"/>
              <a:t>law</a:t>
            </a:r>
            <a:r>
              <a:rPr lang="ru-RU" sz="3200" b="1" dirty="0"/>
              <a:t>1.</a:t>
            </a:r>
            <a:r>
              <a:rPr lang="en-US" sz="3200" b="1" dirty="0" smtClean="0"/>
              <a:t>html” title</a:t>
            </a:r>
            <a:r>
              <a:rPr lang="ru-RU" sz="3200" b="1" dirty="0" smtClean="0"/>
              <a:t>=” Перейти </a:t>
            </a:r>
            <a:r>
              <a:rPr lang="ru-RU" sz="3200" b="1" dirty="0"/>
              <a:t>к странице с законом”&gt; посмотрите на сам закон &lt;/</a:t>
            </a:r>
            <a:r>
              <a:rPr lang="en-US" sz="3200" b="1" dirty="0"/>
              <a:t>a</a:t>
            </a:r>
            <a:r>
              <a:rPr lang="ru-RU" sz="3200" b="1" dirty="0"/>
              <a:t>&gt;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Если же нам нужно сделать </a:t>
            </a:r>
            <a:r>
              <a:rPr lang="ru-RU" dirty="0" smtClean="0"/>
              <a:t>картинку </a:t>
            </a:r>
            <a:r>
              <a:rPr lang="ru-RU" dirty="0"/>
              <a:t>ссылкой, вместо текста мы должны указать тэг, описывающий данную картинку: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4143380"/>
            <a:ext cx="8572560" cy="1077218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&lt;</a:t>
            </a:r>
            <a:r>
              <a:rPr lang="en-US" sz="3200" b="1" dirty="0" smtClean="0"/>
              <a:t>a</a:t>
            </a:r>
            <a:r>
              <a:rPr lang="ru-RU" sz="3200" b="1" dirty="0" smtClean="0"/>
              <a:t> </a:t>
            </a:r>
            <a:r>
              <a:rPr lang="en-US" sz="3200" b="1" dirty="0" err="1"/>
              <a:t>h</a:t>
            </a:r>
            <a:r>
              <a:rPr lang="en-US" sz="3200" b="1" dirty="0" err="1" smtClean="0"/>
              <a:t>ref</a:t>
            </a:r>
            <a:r>
              <a:rPr lang="en-US" sz="3200" b="1" dirty="0"/>
              <a:t>=”giperspeed.html</a:t>
            </a:r>
            <a:r>
              <a:rPr lang="en-US" sz="3200" b="1" dirty="0" smtClean="0"/>
              <a:t>”&gt; &lt;</a:t>
            </a:r>
            <a:r>
              <a:rPr lang="en-US" sz="3200" b="1" dirty="0" err="1" smtClean="0"/>
              <a:t>img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src</a:t>
            </a:r>
            <a:r>
              <a:rPr lang="en-US" sz="3200" b="1"/>
              <a:t>=”</a:t>
            </a:r>
            <a:r>
              <a:rPr lang="en-US" sz="3200" b="1" smtClean="0"/>
              <a:t>picture151.jpg”&gt; </a:t>
            </a:r>
            <a:r>
              <a:rPr lang="en-US" sz="3200" b="1" dirty="0" smtClean="0"/>
              <a:t>&lt;/</a:t>
            </a:r>
            <a:r>
              <a:rPr lang="en-US" sz="3200" b="1" dirty="0"/>
              <a:t>a&gt;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/>
              <a:t>Если нам нужно разместить ссылку на какое либо место в документе, то сначала мы должны </a:t>
            </a:r>
            <a:r>
              <a:rPr lang="ru-RU" sz="2800" u="sng" dirty="0"/>
              <a:t>назначить идентификатор места какому-либо тэгу, сделав его уникальным</a:t>
            </a:r>
            <a:r>
              <a:rPr lang="ru-RU" sz="2800" dirty="0"/>
              <a:t>: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071678"/>
            <a:ext cx="8572560" cy="1815882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&lt;p&gt;&lt;</a:t>
            </a:r>
            <a:r>
              <a:rPr lang="en-US" sz="2800" b="1" dirty="0" err="1" smtClean="0"/>
              <a:t>aname</a:t>
            </a:r>
            <a:r>
              <a:rPr lang="en-US" sz="2800" b="1" dirty="0"/>
              <a:t>=”place1”&gt;&lt;/a&gt;</a:t>
            </a:r>
            <a:endParaRPr lang="ru-RU" sz="2800" dirty="0"/>
          </a:p>
          <a:p>
            <a:r>
              <a:rPr lang="ru-RU" sz="2800" dirty="0"/>
              <a:t>Когда ночь сгустилась над морем…</a:t>
            </a:r>
          </a:p>
          <a:p>
            <a:r>
              <a:rPr lang="ru-RU" sz="2800" b="1" dirty="0"/>
              <a:t>……</a:t>
            </a:r>
            <a:endParaRPr lang="ru-RU" sz="2800" dirty="0"/>
          </a:p>
          <a:p>
            <a:r>
              <a:rPr lang="ru-RU" sz="2800" b="1" dirty="0"/>
              <a:t>&lt;/</a:t>
            </a:r>
            <a:r>
              <a:rPr lang="en-US" sz="2800" b="1" dirty="0"/>
              <a:t>p</a:t>
            </a:r>
            <a:r>
              <a:rPr lang="ru-RU" sz="2800" b="1" dirty="0"/>
              <a:t>&gt;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4000504"/>
            <a:ext cx="88583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а затем создать ссылку на этот идентификатор, которую часто размещают выше самого места, куда она ссылается</a:t>
            </a:r>
            <a:r>
              <a:rPr lang="ru-RU" sz="2800" dirty="0" smtClean="0"/>
              <a:t>,</a:t>
            </a:r>
            <a:r>
              <a:rPr lang="en-US" sz="2800" dirty="0" smtClean="0"/>
              <a:t> </a:t>
            </a:r>
            <a:r>
              <a:rPr lang="ru-RU" sz="2800" dirty="0" smtClean="0"/>
              <a:t>поставив </a:t>
            </a:r>
            <a:r>
              <a:rPr lang="ru-RU" sz="2800" dirty="0"/>
              <a:t>перед идентификатором знак </a:t>
            </a:r>
            <a:r>
              <a:rPr lang="ru-RU" sz="3200" b="1" dirty="0"/>
              <a:t>#</a:t>
            </a:r>
            <a:r>
              <a:rPr lang="ru-RU" sz="2800" dirty="0"/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5572140"/>
            <a:ext cx="8572560" cy="523220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/>
              <a:t>&lt;</a:t>
            </a:r>
            <a:r>
              <a:rPr lang="en-US" sz="2800" b="1" smtClean="0"/>
              <a:t>a href</a:t>
            </a:r>
            <a:r>
              <a:rPr lang="ru-RU" sz="2800" b="1" dirty="0"/>
              <a:t>=”#</a:t>
            </a:r>
            <a:r>
              <a:rPr lang="en-US" sz="2800" b="1" dirty="0"/>
              <a:t>place</a:t>
            </a:r>
            <a:r>
              <a:rPr lang="ru-RU" sz="2800" b="1" dirty="0"/>
              <a:t>1”&gt; Стихотворение о море &lt;/</a:t>
            </a:r>
            <a:r>
              <a:rPr lang="en-US" sz="2800" b="1" dirty="0"/>
              <a:t>a</a:t>
            </a:r>
            <a:r>
              <a:rPr lang="ru-RU" sz="2800" b="1" dirty="0"/>
              <a:t>&gt;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275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МОАУ ЛГ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2012-01-23T04:50:38Z</dcterms:created>
  <dcterms:modified xsi:type="dcterms:W3CDTF">2014-03-12T09:41:03Z</dcterms:modified>
</cp:coreProperties>
</file>