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71" r:id="rId6"/>
    <p:sldId id="257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1361904-C312-4C15-907C-6D1A7A7AC47A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3F832C7-422B-4ED9-9980-EE5460F52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1904-C312-4C15-907C-6D1A7A7AC47A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32C7-422B-4ED9-9980-EE5460F52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1904-C312-4C15-907C-6D1A7A7AC47A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32C7-422B-4ED9-9980-EE5460F52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361904-C312-4C15-907C-6D1A7A7AC47A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3F832C7-422B-4ED9-9980-EE5460F521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1361904-C312-4C15-907C-6D1A7A7AC47A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3F832C7-422B-4ED9-9980-EE5460F52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1904-C312-4C15-907C-6D1A7A7AC47A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32C7-422B-4ED9-9980-EE5460F521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1904-C312-4C15-907C-6D1A7A7AC47A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32C7-422B-4ED9-9980-EE5460F521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361904-C312-4C15-907C-6D1A7A7AC47A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3F832C7-422B-4ED9-9980-EE5460F521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1904-C312-4C15-907C-6D1A7A7AC47A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32C7-422B-4ED9-9980-EE5460F52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361904-C312-4C15-907C-6D1A7A7AC47A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3F832C7-422B-4ED9-9980-EE5460F521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361904-C312-4C15-907C-6D1A7A7AC47A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3F832C7-422B-4ED9-9980-EE5460F521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361904-C312-4C15-907C-6D1A7A7AC47A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3F832C7-422B-4ED9-9980-EE5460F52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1785926"/>
            <a:ext cx="3500462" cy="1894362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FF0000"/>
                </a:solidFill>
                <a:latin typeface="Segoe Script" pitchFamily="34" charset="0"/>
              </a:rPr>
              <a:t>Теги</a:t>
            </a:r>
            <a:endParaRPr lang="ru-RU" sz="8800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4143380"/>
            <a:ext cx="6500858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/>
                <a:solidFill>
                  <a:schemeClr val="accent3"/>
                </a:solidFill>
              </a:rPr>
              <a:t>Фон страницы.</a:t>
            </a:r>
            <a:endParaRPr lang="ru-RU" sz="44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627082"/>
            <a:ext cx="8115328" cy="3087802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&lt;</a:t>
            </a:r>
            <a:r>
              <a:rPr lang="en-US" sz="2800" b="1" dirty="0" smtClean="0"/>
              <a:t>body</a:t>
            </a:r>
            <a:r>
              <a:rPr lang="ru-RU" sz="2800" b="1" dirty="0" smtClean="0"/>
              <a:t>&gt;&lt;/</a:t>
            </a:r>
            <a:r>
              <a:rPr lang="en-US" sz="2800" b="1" dirty="0" smtClean="0"/>
              <a:t>body</a:t>
            </a:r>
            <a:r>
              <a:rPr lang="ru-RU" sz="2800" b="1" dirty="0" smtClean="0"/>
              <a:t>&gt; - тэг тела сайта. </a:t>
            </a:r>
          </a:p>
          <a:p>
            <a:pPr marL="273050" indent="441325">
              <a:buFont typeface="Wingdings" pitchFamily="2" charset="2"/>
              <a:buChar char="ü"/>
            </a:pPr>
            <a:r>
              <a:rPr lang="en-US" sz="2800" b="1" dirty="0" err="1" smtClean="0"/>
              <a:t>bgcolor</a:t>
            </a:r>
            <a:r>
              <a:rPr lang="ru-RU" sz="2800" b="1" dirty="0" smtClean="0"/>
              <a:t> - </a:t>
            </a:r>
            <a:r>
              <a:rPr lang="ru-RU" dirty="0" smtClean="0"/>
              <a:t>цвет фона </a:t>
            </a:r>
            <a:r>
              <a:rPr lang="en-US" dirty="0" smtClean="0"/>
              <a:t>html-</a:t>
            </a:r>
            <a:r>
              <a:rPr lang="ru-RU" dirty="0" smtClean="0"/>
              <a:t>документа.</a:t>
            </a:r>
            <a:endParaRPr lang="ru-RU" sz="2800" dirty="0" smtClean="0"/>
          </a:p>
          <a:p>
            <a:pPr marL="622300" indent="-273050">
              <a:buNone/>
            </a:pPr>
            <a:endParaRPr lang="ru-RU" sz="2800" b="1" dirty="0" smtClean="0"/>
          </a:p>
          <a:p>
            <a:pPr marL="622300" indent="-273050">
              <a:buNone/>
            </a:pPr>
            <a:endParaRPr lang="ru-RU" sz="2800" b="1" dirty="0" smtClean="0"/>
          </a:p>
          <a:p>
            <a:pPr marL="622300" indent="-273050">
              <a:buNone/>
            </a:pPr>
            <a:endParaRPr lang="ru-RU" sz="2800" b="1" dirty="0" smtClean="0"/>
          </a:p>
          <a:p>
            <a:pPr marL="622300" indent="-273050">
              <a:buNone/>
            </a:pPr>
            <a:r>
              <a:rPr lang="en-US" sz="2800" b="1" dirty="0" smtClean="0"/>
              <a:t>&lt;BODY </a:t>
            </a:r>
            <a:r>
              <a:rPr lang="en-US" sz="2800" b="1" dirty="0" err="1" smtClean="0"/>
              <a:t>bgcolor</a:t>
            </a:r>
            <a:r>
              <a:rPr lang="en-US" sz="2800" b="1" dirty="0" smtClean="0"/>
              <a:t>="#ffff00"&gt;&lt;/BODY&gt;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500570"/>
            <a:ext cx="8215370" cy="15001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/>
                <a:solidFill>
                  <a:schemeClr val="accent3"/>
                </a:solidFill>
              </a:rPr>
              <a:t>Фон страницы.</a:t>
            </a:r>
            <a:endParaRPr lang="ru-RU" sz="44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357298"/>
            <a:ext cx="8572560" cy="3087802"/>
          </a:xfrm>
          <a:solidFill>
            <a:schemeClr val="bg1">
              <a:alpha val="58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/>
              <a:t>&lt;</a:t>
            </a:r>
            <a:r>
              <a:rPr lang="en-US" sz="2800" b="1" dirty="0" smtClean="0"/>
              <a:t>body</a:t>
            </a:r>
            <a:r>
              <a:rPr lang="ru-RU" sz="2800" b="1" dirty="0" smtClean="0"/>
              <a:t>&gt;&lt;/</a:t>
            </a:r>
            <a:r>
              <a:rPr lang="en-US" sz="2800" b="1" dirty="0" smtClean="0"/>
              <a:t>body</a:t>
            </a:r>
            <a:r>
              <a:rPr lang="ru-RU" sz="2800" b="1" dirty="0" smtClean="0"/>
              <a:t>&gt; - тэг тела сайта. </a:t>
            </a:r>
          </a:p>
          <a:p>
            <a:pPr marL="273050" indent="441325">
              <a:buFont typeface="Wingdings" pitchFamily="2" charset="2"/>
              <a:buChar char="ü"/>
            </a:pPr>
            <a:r>
              <a:rPr lang="en-US" sz="2800" b="1" dirty="0" smtClean="0"/>
              <a:t>background</a:t>
            </a:r>
            <a:r>
              <a:rPr lang="ru-RU" sz="2800" b="1" dirty="0" smtClean="0"/>
              <a:t> - </a:t>
            </a:r>
            <a:r>
              <a:rPr lang="ru-RU" dirty="0" smtClean="0"/>
              <a:t>задать картинку фоном всей страницы.</a:t>
            </a:r>
            <a:endParaRPr lang="ru-RU" sz="2800" dirty="0" smtClean="0"/>
          </a:p>
          <a:p>
            <a:pPr marL="622300" indent="-273050">
              <a:buNone/>
            </a:pPr>
            <a:endParaRPr lang="ru-RU" sz="2800" b="1" dirty="0" smtClean="0"/>
          </a:p>
          <a:p>
            <a:pPr marL="622300" indent="-2730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Например, есть картинка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fon.gif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которая лежит по адресу http://www.1seo.by/images/fon.gif.</a:t>
            </a:r>
          </a:p>
          <a:p>
            <a:pPr marL="622300" indent="-273050">
              <a:buNone/>
            </a:pPr>
            <a:endParaRPr lang="ru-RU" sz="2800" b="1" dirty="0" smtClean="0"/>
          </a:p>
          <a:p>
            <a:pPr marL="622300" indent="-273050">
              <a:buNone/>
            </a:pPr>
            <a:r>
              <a:rPr lang="en-US" sz="2800" b="1" dirty="0" smtClean="0"/>
              <a:t>&lt;BODY background="http://www.1seo.by/</a:t>
            </a:r>
            <a:endParaRPr lang="ru-RU" sz="2800" b="1" dirty="0" smtClean="0"/>
          </a:p>
          <a:p>
            <a:pPr marL="622300" indent="-273050">
              <a:buNone/>
            </a:pPr>
            <a:r>
              <a:rPr lang="en-US" sz="2800" b="1" dirty="0" smtClean="0"/>
              <a:t>images/fon.gif"&gt;&lt;/BODY&gt;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500570"/>
            <a:ext cx="6929486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/>
                <a:solidFill>
                  <a:schemeClr val="accent3"/>
                </a:solidFill>
              </a:rPr>
              <a:t>Фон страницы.</a:t>
            </a:r>
            <a:endParaRPr lang="ru-RU" sz="44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357298"/>
            <a:ext cx="8572560" cy="3087802"/>
          </a:xfrm>
          <a:solidFill>
            <a:schemeClr val="bg1">
              <a:alpha val="64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/>
              <a:t>&lt;</a:t>
            </a:r>
            <a:r>
              <a:rPr lang="en-US" sz="2800" b="1" dirty="0" smtClean="0"/>
              <a:t>body</a:t>
            </a:r>
            <a:r>
              <a:rPr lang="ru-RU" sz="2800" b="1" dirty="0" smtClean="0"/>
              <a:t>&gt;&lt;/</a:t>
            </a:r>
            <a:r>
              <a:rPr lang="en-US" sz="2800" b="1" dirty="0" smtClean="0"/>
              <a:t>body</a:t>
            </a:r>
            <a:r>
              <a:rPr lang="ru-RU" sz="2800" b="1" dirty="0" smtClean="0"/>
              <a:t>&gt; - тэг тела сайта. </a:t>
            </a:r>
          </a:p>
          <a:p>
            <a:pPr marL="273050" indent="441325">
              <a:buFont typeface="Wingdings" pitchFamily="2" charset="2"/>
              <a:buChar char="ü"/>
            </a:pPr>
            <a:r>
              <a:rPr lang="en-US" sz="2800" b="1" dirty="0" smtClean="0"/>
              <a:t>background</a:t>
            </a:r>
            <a:r>
              <a:rPr lang="ru-RU" sz="2800" b="1" dirty="0" smtClean="0"/>
              <a:t> - </a:t>
            </a:r>
            <a:r>
              <a:rPr lang="ru-RU" dirty="0" smtClean="0"/>
              <a:t>задать картинку фоном всей страницы.</a:t>
            </a:r>
            <a:endParaRPr lang="ru-RU" sz="2800" dirty="0" smtClean="0"/>
          </a:p>
          <a:p>
            <a:pPr marL="622300" indent="-273050">
              <a:buNone/>
            </a:pPr>
            <a:endParaRPr lang="ru-RU" sz="2800" b="1" dirty="0" smtClean="0"/>
          </a:p>
          <a:p>
            <a:pPr marL="622300" indent="-2730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Если файл лежит просто в корне сайта, то можно написать вот так:</a:t>
            </a:r>
          </a:p>
          <a:p>
            <a:pPr marL="622300" indent="-273050">
              <a:buNone/>
            </a:pPr>
            <a:endParaRPr lang="ru-RU" sz="2800" b="1" dirty="0" smtClean="0"/>
          </a:p>
          <a:p>
            <a:pPr marL="622300" indent="-273050">
              <a:buNone/>
            </a:pPr>
            <a:r>
              <a:rPr lang="en-US" sz="2800" b="1" dirty="0" smtClean="0"/>
              <a:t>&lt;BODY background="fon.gif"&gt;&lt;/BODY&gt;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500570"/>
            <a:ext cx="8001056" cy="1143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/>
                <a:solidFill>
                  <a:schemeClr val="accent3"/>
                </a:solidFill>
              </a:rPr>
              <a:t>Фон страницы.</a:t>
            </a:r>
            <a:endParaRPr lang="ru-RU" sz="44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357298"/>
            <a:ext cx="8572560" cy="308780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/>
              <a:t>&lt;</a:t>
            </a:r>
            <a:r>
              <a:rPr lang="en-US" sz="2800" b="1" dirty="0" smtClean="0"/>
              <a:t>body</a:t>
            </a:r>
            <a:r>
              <a:rPr lang="ru-RU" sz="2800" b="1" dirty="0" smtClean="0"/>
              <a:t>&gt;&lt;/</a:t>
            </a:r>
            <a:r>
              <a:rPr lang="en-US" sz="2800" b="1" dirty="0" smtClean="0"/>
              <a:t>body</a:t>
            </a:r>
            <a:r>
              <a:rPr lang="ru-RU" sz="2800" b="1" dirty="0" smtClean="0"/>
              <a:t>&gt; - тэг тела сайта. </a:t>
            </a:r>
          </a:p>
          <a:p>
            <a:pPr marL="273050" indent="441325">
              <a:buFont typeface="Wingdings" pitchFamily="2" charset="2"/>
              <a:buChar char="ü"/>
            </a:pPr>
            <a:r>
              <a:rPr lang="en-US" sz="2800" b="1" dirty="0" smtClean="0"/>
              <a:t>background</a:t>
            </a:r>
            <a:r>
              <a:rPr lang="ru-RU" sz="2800" b="1" dirty="0" smtClean="0"/>
              <a:t> - </a:t>
            </a:r>
            <a:r>
              <a:rPr lang="ru-RU" dirty="0" smtClean="0"/>
              <a:t>задать картинку фоном всей страницы.</a:t>
            </a:r>
            <a:endParaRPr lang="ru-RU" sz="2800" dirty="0" smtClean="0"/>
          </a:p>
          <a:p>
            <a:pPr marL="622300" indent="-273050">
              <a:buNone/>
            </a:pPr>
            <a:endParaRPr lang="ru-RU" sz="2800" b="1" dirty="0" smtClean="0"/>
          </a:p>
          <a:p>
            <a:pPr marL="622300" indent="-2730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Если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fon.gif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расположен в подкаталоге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foto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каталога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страницы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то можно написать так:</a:t>
            </a:r>
          </a:p>
          <a:p>
            <a:pPr marL="622300" indent="-273050">
              <a:buNone/>
            </a:pPr>
            <a:endParaRPr lang="ru-RU" sz="2800" b="1" dirty="0" smtClean="0"/>
          </a:p>
          <a:p>
            <a:pPr marL="622300" indent="-273050">
              <a:buNone/>
            </a:pPr>
            <a:r>
              <a:rPr lang="en-US" sz="2700" b="1" dirty="0" smtClean="0"/>
              <a:t>&lt;BODY background</a:t>
            </a:r>
            <a:r>
              <a:rPr lang="en-US" sz="2700" b="1" dirty="0" smtClean="0"/>
              <a:t>=“</a:t>
            </a:r>
            <a:r>
              <a:rPr lang="en-US" sz="2700" b="1" dirty="0" err="1" smtClean="0"/>
              <a:t>foto</a:t>
            </a:r>
            <a:r>
              <a:rPr lang="en-US" sz="2700" b="1" dirty="0" smtClean="0"/>
              <a:t>/fon.gif</a:t>
            </a:r>
            <a:r>
              <a:rPr lang="en-US" sz="2700" b="1" dirty="0" smtClean="0"/>
              <a:t>"&gt;&lt;/BODY&gt;</a:t>
            </a:r>
            <a:endParaRPr lang="en-US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5357826"/>
            <a:ext cx="6000792" cy="785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429132"/>
            <a:ext cx="5000660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857628"/>
            <a:ext cx="4857784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/>
                <a:solidFill>
                  <a:schemeClr val="accent3"/>
                </a:solidFill>
              </a:rPr>
              <a:t>Вставка картинок.</a:t>
            </a:r>
            <a:endParaRPr lang="ru-RU" sz="44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643050"/>
            <a:ext cx="8186766" cy="478634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/>
              <a:t>&lt;</a:t>
            </a:r>
            <a:r>
              <a:rPr lang="en-US" sz="2800" b="1" dirty="0" err="1" smtClean="0"/>
              <a:t>img</a:t>
            </a:r>
            <a:r>
              <a:rPr lang="ru-RU" sz="2800" b="1" dirty="0" smtClean="0"/>
              <a:t>&gt; </a:t>
            </a:r>
            <a:r>
              <a:rPr lang="ru-RU" sz="2800" b="1" dirty="0" smtClean="0"/>
              <a:t>- тэг вставки картинок. </a:t>
            </a:r>
            <a:endParaRPr lang="ru-RU" b="1" dirty="0" smtClean="0"/>
          </a:p>
          <a:p>
            <a:pPr marL="622300" indent="-273050"/>
            <a:r>
              <a:rPr lang="en-US" sz="2800" b="1" dirty="0" err="1" smtClean="0"/>
              <a:t>src</a:t>
            </a:r>
            <a:r>
              <a:rPr lang="en-US" sz="2800" b="1" dirty="0" smtClean="0"/>
              <a:t> - </a:t>
            </a:r>
            <a:r>
              <a:rPr lang="ru-RU" dirty="0" smtClean="0"/>
              <a:t>указание адреса к картинке</a:t>
            </a:r>
            <a:endParaRPr lang="ru-RU" sz="2800" dirty="0" smtClean="0"/>
          </a:p>
          <a:p>
            <a:pPr marL="622300" indent="-273050">
              <a:buNone/>
            </a:pPr>
            <a:endParaRPr lang="ru-RU" sz="2800" b="1" dirty="0" smtClean="0"/>
          </a:p>
          <a:p>
            <a:pPr marL="622300" indent="-273050">
              <a:buNone/>
            </a:pPr>
            <a:endParaRPr lang="ru-RU" sz="2800" b="1" dirty="0" smtClean="0"/>
          </a:p>
          <a:p>
            <a:pPr marL="622300" indent="-273050">
              <a:buNone/>
            </a:pPr>
            <a:endParaRPr lang="ru-RU" sz="2800" b="1" dirty="0" smtClean="0"/>
          </a:p>
          <a:p>
            <a:pPr marL="622300" indent="-273050">
              <a:buNone/>
            </a:pPr>
            <a:r>
              <a:rPr lang="en-US" sz="2800" b="1" dirty="0" smtClean="0"/>
              <a:t>&lt;</a:t>
            </a:r>
            <a:r>
              <a:rPr lang="en-US" sz="2800" b="1" dirty="0" err="1" smtClean="0"/>
              <a:t>img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src</a:t>
            </a:r>
            <a:r>
              <a:rPr lang="en-US" sz="2800" b="1" dirty="0" smtClean="0"/>
              <a:t>=“135.jpg</a:t>
            </a:r>
            <a:r>
              <a:rPr lang="en-US" sz="2800" b="1" dirty="0" smtClean="0"/>
              <a:t>"&gt;</a:t>
            </a:r>
            <a:endParaRPr lang="ru-RU" sz="2800" b="1" dirty="0" smtClean="0"/>
          </a:p>
          <a:p>
            <a:pPr marL="622300" indent="-273050">
              <a:buNone/>
            </a:pPr>
            <a:r>
              <a:rPr lang="en-US" sz="2800" b="1" dirty="0" smtClean="0"/>
              <a:t>&lt;</a:t>
            </a:r>
            <a:r>
              <a:rPr lang="en-US" sz="2800" b="1" dirty="0" err="1" smtClean="0"/>
              <a:t>img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src</a:t>
            </a:r>
            <a:r>
              <a:rPr lang="en-US" sz="2800" b="1" dirty="0" smtClean="0"/>
              <a:t>="</a:t>
            </a:r>
            <a:r>
              <a:rPr lang="en-US" sz="2800" b="1" dirty="0" smtClean="0"/>
              <a:t>pop/135.jpg</a:t>
            </a:r>
            <a:r>
              <a:rPr lang="en-US" sz="2800" b="1" dirty="0" smtClean="0"/>
              <a:t>"&gt;</a:t>
            </a:r>
          </a:p>
          <a:p>
            <a:pPr marL="622300" indent="-273050">
              <a:buNone/>
            </a:pPr>
            <a:endParaRPr lang="en-US" sz="2800" b="1" dirty="0" smtClean="0"/>
          </a:p>
          <a:p>
            <a:pPr marL="622300" indent="-273050">
              <a:buNone/>
            </a:pPr>
            <a:r>
              <a:rPr lang="en-US" sz="2800" b="1" dirty="0" smtClean="0"/>
              <a:t>&lt;</a:t>
            </a:r>
            <a:r>
              <a:rPr lang="en-US" sz="2800" b="1" dirty="0" err="1" smtClean="0"/>
              <a:t>img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src</a:t>
            </a:r>
            <a:r>
              <a:rPr lang="en-US" sz="2800" b="1" dirty="0" smtClean="0"/>
              <a:t>="</a:t>
            </a:r>
            <a:r>
              <a:rPr lang="en-US" sz="2000" b="1" dirty="0" smtClean="0"/>
              <a:t>http://www.debotaniki.ru/wp-content/uploads/2013/03/Maslenitsa.jpg</a:t>
            </a:r>
            <a:r>
              <a:rPr lang="en-US" sz="2800" b="1" dirty="0" smtClean="0"/>
              <a:t>"&gt;</a:t>
            </a:r>
          </a:p>
          <a:p>
            <a:pPr marL="622300" indent="-273050">
              <a:buNone/>
            </a:pPr>
            <a:endParaRPr lang="en-US" sz="2800" b="1" dirty="0" smtClean="0"/>
          </a:p>
        </p:txBody>
      </p:sp>
      <p:pic>
        <p:nvPicPr>
          <p:cNvPr id="1026" name="Picture 2" descr="C:\Documents and Settings\admin\Local Settings\Temporary Internet Files\Content.IE5\HUB79SAF\MP900448492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881308"/>
            <a:ext cx="2607455" cy="1738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357826"/>
            <a:ext cx="8429652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4357694"/>
            <a:ext cx="785814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/>
                <a:solidFill>
                  <a:schemeClr val="accent3"/>
                </a:solidFill>
              </a:rPr>
              <a:t>Вставка картинок.</a:t>
            </a:r>
            <a:endParaRPr lang="ru-RU" sz="44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71612"/>
            <a:ext cx="9144000" cy="4000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/>
              <a:t>&lt;</a:t>
            </a:r>
            <a:r>
              <a:rPr lang="en-US" sz="2800" b="1" dirty="0" err="1" smtClean="0"/>
              <a:t>img</a:t>
            </a:r>
            <a:r>
              <a:rPr lang="ru-RU" sz="2800" b="1" dirty="0" smtClean="0"/>
              <a:t>&gt;&lt;/</a:t>
            </a:r>
            <a:r>
              <a:rPr lang="en-US" sz="2800" b="1" dirty="0" err="1" smtClean="0"/>
              <a:t>img</a:t>
            </a:r>
            <a:r>
              <a:rPr lang="ru-RU" sz="2800" b="1" dirty="0" smtClean="0"/>
              <a:t>&gt; - тэг вставки картинок. </a:t>
            </a:r>
            <a:endParaRPr lang="ru-RU" b="1" dirty="0" smtClean="0"/>
          </a:p>
          <a:p>
            <a:pPr marL="622300" indent="-273050"/>
            <a:r>
              <a:rPr lang="ru-RU" sz="2800" b="1" dirty="0" err="1" smtClean="0"/>
              <a:t>width</a:t>
            </a:r>
            <a:r>
              <a:rPr lang="ru-RU" sz="2800" b="1" dirty="0" smtClean="0"/>
              <a:t> </a:t>
            </a:r>
            <a:r>
              <a:rPr lang="ru-RU" dirty="0" smtClean="0"/>
              <a:t>— ширина картинки ( можно указывать пиксели или проценты</a:t>
            </a:r>
            <a:r>
              <a:rPr lang="ru-RU" sz="2800" b="1" dirty="0" smtClean="0"/>
              <a:t>)</a:t>
            </a:r>
          </a:p>
          <a:p>
            <a:pPr marL="622300" indent="-273050"/>
            <a:r>
              <a:rPr lang="ru-RU" sz="2800" b="1" dirty="0" err="1" smtClean="0"/>
              <a:t>height</a:t>
            </a:r>
            <a:r>
              <a:rPr lang="ru-RU" sz="2800" b="1" dirty="0" smtClean="0"/>
              <a:t> </a:t>
            </a:r>
            <a:r>
              <a:rPr lang="ru-RU" dirty="0" smtClean="0"/>
              <a:t>—</a:t>
            </a:r>
            <a:r>
              <a:rPr lang="ru-RU" sz="2800" b="1" dirty="0" smtClean="0"/>
              <a:t> </a:t>
            </a:r>
            <a:r>
              <a:rPr lang="ru-RU" dirty="0" smtClean="0"/>
              <a:t>высота картинки ( можно указывать пиксели или проценты).</a:t>
            </a:r>
            <a:endParaRPr lang="ru-RU" sz="2800" dirty="0" smtClean="0"/>
          </a:p>
          <a:p>
            <a:pPr marL="622300" indent="-273050">
              <a:buNone/>
            </a:pPr>
            <a:endParaRPr lang="ru-RU" sz="2800" b="1" dirty="0" smtClean="0"/>
          </a:p>
          <a:p>
            <a:pPr marL="0" indent="0">
              <a:buNone/>
            </a:pPr>
            <a:r>
              <a:rPr lang="en-US" sz="2600" b="1" dirty="0" smtClean="0"/>
              <a:t>&lt;</a:t>
            </a:r>
            <a:r>
              <a:rPr lang="en-US" sz="2600" b="1" dirty="0" err="1" smtClean="0"/>
              <a:t>img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src</a:t>
            </a:r>
            <a:r>
              <a:rPr lang="en-US" sz="2600" b="1" dirty="0" smtClean="0"/>
              <a:t>="image.jpg" width="30" height="40"&gt;</a:t>
            </a:r>
          </a:p>
          <a:p>
            <a:pPr marL="0" indent="0">
              <a:buNone/>
            </a:pPr>
            <a:r>
              <a:rPr lang="en-US" sz="2600" b="1" dirty="0" smtClean="0"/>
              <a:t> </a:t>
            </a:r>
            <a:endParaRPr lang="ru-RU" sz="2600" b="1" dirty="0" smtClean="0"/>
          </a:p>
          <a:p>
            <a:pPr marL="0" indent="0">
              <a:buNone/>
            </a:pPr>
            <a:r>
              <a:rPr lang="en-US" sz="2600" b="1" dirty="0" smtClean="0"/>
              <a:t>&lt;</a:t>
            </a:r>
            <a:r>
              <a:rPr lang="en-US" sz="2600" b="1" dirty="0" err="1" smtClean="0"/>
              <a:t>img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src</a:t>
            </a:r>
            <a:r>
              <a:rPr lang="en-US" sz="2600" b="1" dirty="0" smtClean="0"/>
              <a:t>="image.jpg" width="35%" height="10%“&gt;</a:t>
            </a:r>
            <a:endParaRPr lang="ru-RU" sz="2600" b="1" dirty="0" smtClean="0"/>
          </a:p>
        </p:txBody>
      </p:sp>
      <p:pic>
        <p:nvPicPr>
          <p:cNvPr id="6" name="Picture 2" descr="C:\Documents and Settings\admin\Local Settings\Temporary Internet Files\Content.IE5\HUB79SAF\MP900448492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14290"/>
            <a:ext cx="1928826" cy="1285884"/>
          </a:xfrm>
          <a:prstGeom prst="rect">
            <a:avLst/>
          </a:prstGeom>
          <a:noFill/>
        </p:spPr>
      </p:pic>
      <p:pic>
        <p:nvPicPr>
          <p:cNvPr id="7" name="Picture 2" descr="C:\Documents and Settings\admin\Local Settings\Temporary Internet Files\Content.IE5\HUB79SAF\MP900448492[2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1714488"/>
            <a:ext cx="821504" cy="547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3929066"/>
            <a:ext cx="7215238" cy="1143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/>
                <a:solidFill>
                  <a:schemeClr val="accent3"/>
                </a:solidFill>
              </a:rPr>
              <a:t>Вставка картинок.</a:t>
            </a:r>
            <a:endParaRPr lang="ru-RU" sz="44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8115328" cy="33575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&lt;</a:t>
            </a:r>
            <a:r>
              <a:rPr lang="en-US" sz="2800" b="1" dirty="0" err="1" smtClean="0"/>
              <a:t>img</a:t>
            </a:r>
            <a:r>
              <a:rPr lang="ru-RU" sz="2800" b="1" dirty="0" smtClean="0"/>
              <a:t>&gt;&lt;/</a:t>
            </a:r>
            <a:r>
              <a:rPr lang="en-US" sz="2800" b="1" dirty="0" err="1" smtClean="0"/>
              <a:t>img</a:t>
            </a:r>
            <a:r>
              <a:rPr lang="ru-RU" sz="2800" b="1" dirty="0" smtClean="0"/>
              <a:t>&gt; - тэг вставки картинок. </a:t>
            </a:r>
            <a:endParaRPr lang="ru-RU" b="1" dirty="0" smtClean="0"/>
          </a:p>
          <a:p>
            <a:pPr marL="622300" indent="-273050"/>
            <a:r>
              <a:rPr lang="en-US" sz="2800" b="1" dirty="0" smtClean="0"/>
              <a:t>align – </a:t>
            </a:r>
            <a:r>
              <a:rPr lang="ru-RU" dirty="0" smtClean="0"/>
              <a:t>выравнивание картинки относительно текста</a:t>
            </a:r>
            <a:endParaRPr lang="ru-RU" sz="2800" b="1" dirty="0" smtClean="0"/>
          </a:p>
          <a:p>
            <a:pPr marL="622300" indent="-273050">
              <a:buNone/>
            </a:pPr>
            <a:endParaRPr lang="ru-RU" sz="2800" b="1" dirty="0" smtClean="0"/>
          </a:p>
          <a:p>
            <a:pPr marL="622300" indent="-273050">
              <a:buNone/>
            </a:pPr>
            <a:endParaRPr lang="ru-RU" sz="2800" b="1" dirty="0" smtClean="0"/>
          </a:p>
          <a:p>
            <a:pPr marL="622300" indent="-273050">
              <a:buNone/>
            </a:pPr>
            <a:r>
              <a:rPr lang="en-US" sz="2800" b="1" dirty="0" smtClean="0"/>
              <a:t>&lt;</a:t>
            </a:r>
            <a:r>
              <a:rPr lang="en-US" sz="2800" b="1" dirty="0" err="1" smtClean="0"/>
              <a:t>img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src</a:t>
            </a:r>
            <a:r>
              <a:rPr lang="en-US" sz="2800" b="1" dirty="0" smtClean="0"/>
              <a:t>="image.jpg" align="left"&gt;</a:t>
            </a:r>
          </a:p>
          <a:p>
            <a:pPr marL="622300" indent="-273050">
              <a:buNone/>
            </a:pPr>
            <a:r>
              <a:rPr lang="ru-RU" dirty="0" smtClean="0"/>
              <a:t>Текст, радом с картинкой.</a:t>
            </a:r>
            <a:endParaRPr lang="en-US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14752"/>
            <a:ext cx="40386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786190"/>
            <a:ext cx="41529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214678" y="3143248"/>
            <a:ext cx="5500726" cy="46166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&lt;</a:t>
            </a:r>
            <a:r>
              <a:rPr lang="en-US" sz="2400" b="1" dirty="0" err="1" smtClean="0"/>
              <a:t>img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src</a:t>
            </a:r>
            <a:r>
              <a:rPr lang="en-US" sz="2400" b="1" dirty="0" smtClean="0"/>
              <a:t>="image.jpg" </a:t>
            </a:r>
            <a:r>
              <a:rPr lang="en-US" sz="2400" b="1" dirty="0" smtClean="0"/>
              <a:t>align=“left"&gt;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3929066"/>
            <a:ext cx="6215106" cy="857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/>
                <a:solidFill>
                  <a:schemeClr val="accent3"/>
                </a:solidFill>
              </a:rPr>
              <a:t>Вставка картинок.</a:t>
            </a:r>
            <a:endParaRPr lang="ru-RU" sz="44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6643734" cy="43736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&lt;</a:t>
            </a:r>
            <a:r>
              <a:rPr lang="en-US" sz="2800" b="1" dirty="0" err="1" smtClean="0"/>
              <a:t>img</a:t>
            </a:r>
            <a:r>
              <a:rPr lang="ru-RU" sz="2800" b="1" dirty="0" smtClean="0"/>
              <a:t>&gt;&lt;/</a:t>
            </a:r>
            <a:r>
              <a:rPr lang="en-US" sz="2800" b="1" dirty="0" err="1" smtClean="0"/>
              <a:t>img</a:t>
            </a:r>
            <a:r>
              <a:rPr lang="ru-RU" sz="2800" b="1" dirty="0" smtClean="0"/>
              <a:t>&gt; -</a:t>
            </a:r>
            <a:r>
              <a:rPr lang="ru-RU" sz="2800" dirty="0" smtClean="0"/>
              <a:t> тэг вставки картинок. </a:t>
            </a:r>
            <a:endParaRPr lang="ru-RU" dirty="0" smtClean="0"/>
          </a:p>
          <a:p>
            <a:pPr marL="622300" indent="-273050"/>
            <a:r>
              <a:rPr lang="en-US" sz="2800" b="1" dirty="0" smtClean="0"/>
              <a:t>border – </a:t>
            </a:r>
            <a:r>
              <a:rPr lang="ru-RU" dirty="0" smtClean="0"/>
              <a:t>рамка картинки</a:t>
            </a:r>
          </a:p>
          <a:p>
            <a:pPr marL="622300" indent="-273050"/>
            <a:endParaRPr lang="ru-RU" sz="2800" b="1" dirty="0" smtClean="0"/>
          </a:p>
          <a:p>
            <a:pPr marL="622300" indent="-273050">
              <a:buNone/>
            </a:pPr>
            <a:endParaRPr lang="en-US" sz="2800" b="1" dirty="0" smtClean="0"/>
          </a:p>
          <a:p>
            <a:pPr marL="622300" indent="-273050">
              <a:buNone/>
            </a:pPr>
            <a:endParaRPr lang="ru-RU" sz="2800" b="1" dirty="0" smtClean="0"/>
          </a:p>
          <a:p>
            <a:pPr marL="622300" indent="-273050">
              <a:buNone/>
            </a:pPr>
            <a:r>
              <a:rPr lang="en-US" sz="2800" b="1" dirty="0" smtClean="0"/>
              <a:t>&lt;</a:t>
            </a:r>
            <a:r>
              <a:rPr lang="en-US" sz="2800" b="1" dirty="0" err="1" smtClean="0"/>
              <a:t>img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src</a:t>
            </a:r>
            <a:r>
              <a:rPr lang="en-US" sz="2800" b="1" dirty="0" smtClean="0"/>
              <a:t>="image.jpg" border="4"&gt;</a:t>
            </a:r>
            <a:endParaRPr lang="en-US" sz="2800" dirty="0" smtClean="0"/>
          </a:p>
        </p:txBody>
      </p:sp>
      <p:pic>
        <p:nvPicPr>
          <p:cNvPr id="3074" name="Picture 2" descr="C:\Documents and Settings\admin\Local Settings\Temporary Internet Files\Content.IE5\M7P11GFK\MP90044479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929198"/>
            <a:ext cx="1305110" cy="171224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260</TotalTime>
  <Words>335</Words>
  <Application>Microsoft Office PowerPoint</Application>
  <PresentationFormat>Экран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Теги</vt:lpstr>
      <vt:lpstr>Фон страницы.</vt:lpstr>
      <vt:lpstr>Фон страницы.</vt:lpstr>
      <vt:lpstr>Фон страницы.</vt:lpstr>
      <vt:lpstr>Фон страницы.</vt:lpstr>
      <vt:lpstr>Вставка картинок.</vt:lpstr>
      <vt:lpstr>Вставка картинок.</vt:lpstr>
      <vt:lpstr>Вставка картинок.</vt:lpstr>
      <vt:lpstr>Вставка картинок.</vt:lpstr>
    </vt:vector>
  </TitlesOfParts>
  <Company>SPA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Теги</dc:title>
  <dc:creator>SPA</dc:creator>
  <cp:lastModifiedBy>admin</cp:lastModifiedBy>
  <cp:revision>37</cp:revision>
  <dcterms:created xsi:type="dcterms:W3CDTF">2011-11-27T09:35:50Z</dcterms:created>
  <dcterms:modified xsi:type="dcterms:W3CDTF">2014-02-25T10:43:25Z</dcterms:modified>
</cp:coreProperties>
</file>